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268"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268"/>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6" d="100"/>
          <a:sy n="166" d="100"/>
        </p:scale>
        <p:origin x="1734" y="162"/>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Notes Placeholder 2"/>
          <p:cNvSpPr>
            <a:spLocks noGrp="1"/>
          </p:cNvSpPr>
          <p:nvPr>
            <p:ph type="body" idx="1"/>
          </p:nvPr>
        </p:nvSpPr>
        <p:spPr/>
        <p:txBody>
          <a:bodyPr/>
          <a:lstStyle/>
          <a:p>
            <a:pPr>
              <a:defRPr/>
            </a:pPr>
            <a:r>
              <a:rPr lang="en-US" dirty="0"/>
              <a:t>The development of psychotic symptoms marks the formal onset of first-episode schizophrenia. It is common for some time to pass in a prodromal phase before the patient is brought in for medical attention and diagnosed with schizophrenia</a:t>
            </a:r>
            <a:r>
              <a:rPr lang="en-US" baseline="30000" dirty="0"/>
              <a:t>1</a:t>
            </a:r>
            <a:r>
              <a:rPr lang="en-US" noProof="0" dirty="0">
                <a:solidFill>
                  <a:srgbClr val="000000"/>
                </a:solidFill>
              </a:rPr>
              <a:t>.</a:t>
            </a:r>
            <a:endParaRPr lang="en-US" baseline="30000" dirty="0"/>
          </a:p>
          <a:p>
            <a:pPr>
              <a:defRPr/>
            </a:pPr>
            <a:r>
              <a:rPr lang="en-US" dirty="0"/>
              <a:t>During the course of the illness, patients will experience subsequent psychotic relapses, and patients often fail to recover to the same degree as they had prior to the most recent episode. This process of relapse, treatment failure, and incomplete recovery leads many patients to a debilitating, chronic course of illness</a:t>
            </a:r>
            <a:r>
              <a:rPr lang="en-US" baseline="30000" dirty="0"/>
              <a:t>1</a:t>
            </a:r>
            <a:r>
              <a:rPr lang="en-US" noProof="0" dirty="0">
                <a:solidFill>
                  <a:srgbClr val="000000"/>
                </a:solidFill>
              </a:rPr>
              <a:t>.</a:t>
            </a:r>
            <a:endParaRPr lang="en-US" dirty="0"/>
          </a:p>
          <a:p>
            <a:pPr>
              <a:defRPr/>
            </a:pPr>
            <a:r>
              <a:rPr lang="en-US" dirty="0"/>
              <a:t>Patients accumulate morbidity in the form of residual or persistent symptoms and functional decline when compared to their premorbid status</a:t>
            </a:r>
            <a:r>
              <a:rPr lang="en-US" baseline="30000" dirty="0"/>
              <a:t>1</a:t>
            </a:r>
            <a:r>
              <a:rPr lang="en-US" noProof="0" dirty="0">
                <a:solidFill>
                  <a:srgbClr val="000000"/>
                </a:solidFill>
              </a:rPr>
              <a:t>.</a:t>
            </a:r>
            <a:endParaRPr lang="en-US" dirty="0"/>
          </a:p>
          <a:p>
            <a:pPr>
              <a:defRPr/>
            </a:pPr>
            <a:r>
              <a:rPr lang="en-US" dirty="0"/>
              <a:t>Although the majority of patients with schizophrenia exhibit a severe pattern of deterioration, different degrees and different temporal sequences do occur. Despite these variations, the deterioration process predominantly occurs during the early phases of the illness</a:t>
            </a:r>
            <a:r>
              <a:rPr lang="en-US" baseline="30000" dirty="0"/>
              <a:t>1</a:t>
            </a:r>
            <a:r>
              <a:rPr lang="en-US" noProof="0" dirty="0">
                <a:solidFill>
                  <a:srgbClr val="000000"/>
                </a:solidFill>
              </a:rPr>
              <a:t>.</a:t>
            </a:r>
            <a:endParaRPr lang="en-US" dirty="0"/>
          </a:p>
          <a:p>
            <a:pPr>
              <a:defRPr/>
            </a:pPr>
            <a:r>
              <a:rPr lang="en-US" dirty="0"/>
              <a:t>With treatment, some patients achieve symptomatic remission following a first episode</a:t>
            </a:r>
            <a:r>
              <a:rPr lang="en-US" baseline="30000" dirty="0"/>
              <a:t>2</a:t>
            </a:r>
            <a:r>
              <a:rPr lang="en-US" noProof="0" dirty="0">
                <a:solidFill>
                  <a:srgbClr val="000000"/>
                </a:solidFill>
              </a:rPr>
              <a:t>.</a:t>
            </a:r>
            <a:endParaRPr lang="en-US" baseline="30000" dirty="0"/>
          </a:p>
          <a:p>
            <a:pPr>
              <a:defRPr/>
            </a:pPr>
            <a:r>
              <a:rPr lang="en-US" dirty="0"/>
              <a:t>However, others may go on to experience clinical progression and deterioration in the years following a first episode, reaching a plateau during the chronic phase</a:t>
            </a:r>
            <a:r>
              <a:rPr lang="en-US" baseline="30000" dirty="0"/>
              <a:t>2,3</a:t>
            </a:r>
            <a:r>
              <a:rPr lang="en-US" noProof="0" dirty="0">
                <a:solidFill>
                  <a:srgbClr val="000000"/>
                </a:solidFill>
              </a:rPr>
              <a:t>.</a:t>
            </a:r>
            <a:endParaRPr lang="en-US" baseline="30000" dirty="0"/>
          </a:p>
          <a:p>
            <a:pPr>
              <a:defRPr/>
            </a:pPr>
            <a:r>
              <a:rPr lang="en-US" sz="900" b="1" dirty="0"/>
              <a:t>References</a:t>
            </a:r>
          </a:p>
          <a:p>
            <a:pPr marL="224685" indent="-224685">
              <a:spcBef>
                <a:spcPts val="0"/>
              </a:spcBef>
              <a:buFont typeface="+mj-lt"/>
              <a:buAutoNum type="arabicPeriod"/>
              <a:defRPr/>
            </a:pPr>
            <a:r>
              <a:rPr lang="en-US" sz="900" dirty="0"/>
              <a:t>Lieberman JA, Perkins D, </a:t>
            </a:r>
            <a:r>
              <a:rPr lang="en-US" sz="900" dirty="0" err="1"/>
              <a:t>Belger</a:t>
            </a:r>
            <a:r>
              <a:rPr lang="en-US" sz="900" dirty="0"/>
              <a:t> A, et al. The early stages of schizophrenia: speculations on pathogenesis, </a:t>
            </a:r>
            <a:r>
              <a:rPr lang="en-US" sz="900" dirty="0" err="1"/>
              <a:t>pathophysiology</a:t>
            </a:r>
            <a:r>
              <a:rPr lang="en-US" sz="900" dirty="0"/>
              <a:t>, and therapeutic approaches. </a:t>
            </a:r>
            <a:r>
              <a:rPr lang="en-US" sz="900" i="1" dirty="0" err="1"/>
              <a:t>Biol</a:t>
            </a:r>
            <a:r>
              <a:rPr lang="en-US" sz="900" i="1" dirty="0"/>
              <a:t> Psychiatry</a:t>
            </a:r>
            <a:r>
              <a:rPr lang="en-US" sz="900" dirty="0"/>
              <a:t>. 2001;50(11):884-897.</a:t>
            </a:r>
          </a:p>
          <a:p>
            <a:pPr marL="224685" indent="-224685">
              <a:spcBef>
                <a:spcPts val="0"/>
              </a:spcBef>
              <a:buFont typeface="+mj-lt"/>
              <a:buAutoNum type="arabicPeriod"/>
              <a:defRPr/>
            </a:pPr>
            <a:r>
              <a:rPr lang="en-US" sz="900" dirty="0"/>
              <a:t>Lieberman JA, </a:t>
            </a:r>
            <a:r>
              <a:rPr lang="en-US" sz="900" dirty="0" err="1"/>
              <a:t>Jarskog</a:t>
            </a:r>
            <a:r>
              <a:rPr lang="en-US" sz="900" dirty="0"/>
              <a:t> LF, </a:t>
            </a:r>
            <a:r>
              <a:rPr lang="en-US" sz="900" dirty="0" err="1"/>
              <a:t>Malaspina</a:t>
            </a:r>
            <a:r>
              <a:rPr lang="en-US" sz="900" dirty="0"/>
              <a:t> D. Preventing clinical deterioration in the course of schizophrenia: the potential for </a:t>
            </a:r>
            <a:r>
              <a:rPr lang="en-US" sz="900" dirty="0" err="1"/>
              <a:t>neuroprotection</a:t>
            </a:r>
            <a:r>
              <a:rPr lang="en-US" sz="900" dirty="0"/>
              <a:t>. </a:t>
            </a:r>
            <a:r>
              <a:rPr lang="en-US" sz="900" i="1" dirty="0"/>
              <a:t>J </a:t>
            </a:r>
            <a:r>
              <a:rPr lang="en-US" sz="900" i="1" dirty="0" err="1"/>
              <a:t>Clin</a:t>
            </a:r>
            <a:r>
              <a:rPr lang="en-US" sz="900" i="1" dirty="0"/>
              <a:t> Psychiatry</a:t>
            </a:r>
            <a:r>
              <a:rPr lang="en-US" sz="900" dirty="0"/>
              <a:t>. 2006;67(6):983-990.</a:t>
            </a:r>
          </a:p>
          <a:p>
            <a:pPr marL="224685" indent="-224685">
              <a:spcBef>
                <a:spcPts val="0"/>
              </a:spcBef>
              <a:buFont typeface="+mj-lt"/>
              <a:buAutoNum type="arabicPeriod"/>
              <a:defRPr/>
            </a:pPr>
            <a:r>
              <a:rPr lang="en-US" sz="900" dirty="0" err="1"/>
              <a:t>Agius</a:t>
            </a:r>
            <a:r>
              <a:rPr lang="en-US" sz="900" dirty="0"/>
              <a:t> M, </a:t>
            </a:r>
            <a:r>
              <a:rPr lang="en-US" sz="900" dirty="0" err="1"/>
              <a:t>Goh</a:t>
            </a:r>
            <a:r>
              <a:rPr lang="en-US" sz="900" dirty="0"/>
              <a:t> C, </a:t>
            </a:r>
            <a:r>
              <a:rPr lang="en-US" sz="900" dirty="0" err="1"/>
              <a:t>Ulhaq</a:t>
            </a:r>
            <a:r>
              <a:rPr lang="en-US" sz="900" dirty="0"/>
              <a:t> S, </a:t>
            </a:r>
            <a:r>
              <a:rPr lang="en-US" sz="900" dirty="0" err="1"/>
              <a:t>McGorry</a:t>
            </a:r>
            <a:r>
              <a:rPr lang="en-US" sz="900" dirty="0"/>
              <a:t> P. The staging model in schizophrenia, and its clinical implications. </a:t>
            </a:r>
            <a:r>
              <a:rPr lang="en-US" sz="900" i="1" dirty="0" err="1"/>
              <a:t>Psychiatr</a:t>
            </a:r>
            <a:r>
              <a:rPr lang="en-US" sz="900" i="1" dirty="0"/>
              <a:t> </a:t>
            </a:r>
            <a:r>
              <a:rPr lang="en-US" sz="900" i="1" dirty="0" err="1"/>
              <a:t>Danub</a:t>
            </a:r>
            <a:r>
              <a:rPr lang="en-US" sz="900" i="1" dirty="0"/>
              <a:t>. </a:t>
            </a:r>
            <a:r>
              <a:rPr lang="en-US" sz="900" dirty="0"/>
              <a:t>2010;22(2):211-220.</a:t>
            </a:r>
          </a:p>
          <a:p>
            <a:pPr>
              <a:defRPr/>
            </a:pPr>
            <a:endParaRPr lang="en-US" dirty="0"/>
          </a:p>
        </p:txBody>
      </p:sp>
      <p:sp>
        <p:nvSpPr>
          <p:cNvPr id="5017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hangingPunct="0"/>
            <a:fld id="{87D3942D-2E1E-467E-80B1-DDA5E779B4CB}" type="slidenum">
              <a:rPr lang="en-US" smtClean="0">
                <a:solidFill>
                  <a:prstClr val="black"/>
                </a:solidFill>
                <a:latin typeface="Calibri"/>
              </a:rPr>
              <a:pPr eaLnBrk="0" hangingPunct="0"/>
              <a:t>1</a:t>
            </a:fld>
            <a:endParaRPr lang="en-US">
              <a:solidFill>
                <a:prstClr val="black"/>
              </a:solidFill>
              <a:latin typeface="Calibri"/>
            </a:endParaRPr>
          </a:p>
        </p:txBody>
      </p:sp>
      <p:sp>
        <p:nvSpPr>
          <p:cNvPr id="50179" name="Slide Image Placeholder 3"/>
          <p:cNvSpPr>
            <a:spLocks noGrp="1" noRot="1" noChangeAspect="1"/>
          </p:cNvSpPr>
          <p:nvPr>
            <p:ph type="sldImg"/>
          </p:nvPr>
        </p:nvSpPr>
        <p:spPr bwMode="auto">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3"/>
          <p:cNvSpPr>
            <a:spLocks noGrp="1"/>
          </p:cNvSpPr>
          <p:nvPr>
            <p:ph type="title"/>
          </p:nvPr>
        </p:nvSpPr>
        <p:spPr>
          <a:xfrm>
            <a:off x="404812" y="610790"/>
            <a:ext cx="7223338" cy="249299"/>
          </a:xfrm>
        </p:spPr>
        <p:txBody>
          <a:bodyPr>
            <a:noAutofit/>
          </a:bodyPr>
          <a:lstStyle/>
          <a:p>
            <a:r>
              <a:rPr lang="en-US" dirty="0"/>
              <a:t>Schizophrenia Is a Progressive and Cyclical Disease Characterized by Multiple Psychotic Relapses</a:t>
            </a:r>
          </a:p>
        </p:txBody>
      </p:sp>
      <p:sp>
        <p:nvSpPr>
          <p:cNvPr id="2" name="Text Placeholder 1">
            <a:extLst>
              <a:ext uri="{FF2B5EF4-FFF2-40B4-BE49-F238E27FC236}">
                <a16:creationId xmlns:a16="http://schemas.microsoft.com/office/drawing/2014/main" id="{281AD3D6-C1E3-4489-889E-EE6940D16A3B}"/>
              </a:ext>
            </a:extLst>
          </p:cNvPr>
          <p:cNvSpPr>
            <a:spLocks noGrp="1"/>
          </p:cNvSpPr>
          <p:nvPr>
            <p:ph type="body" sz="quarter" idx="18"/>
          </p:nvPr>
        </p:nvSpPr>
        <p:spPr/>
        <p:txBody>
          <a:bodyPr/>
          <a:lstStyle/>
          <a:p>
            <a:pPr marL="0" indent="0">
              <a:spcBef>
                <a:spcPts val="0"/>
              </a:spcBef>
              <a:buNone/>
            </a:pPr>
            <a:r>
              <a:rPr lang="en-US" dirty="0"/>
              <a:t>1. Lieberman JA, et al. </a:t>
            </a:r>
            <a:r>
              <a:rPr lang="en-US" i="1" dirty="0"/>
              <a:t>Biol Psychiatry. </a:t>
            </a:r>
            <a:r>
              <a:rPr lang="en-US" dirty="0"/>
              <a:t>2001;50(11):884-897. </a:t>
            </a:r>
          </a:p>
          <a:p>
            <a:pPr marL="0" indent="0">
              <a:spcBef>
                <a:spcPts val="0"/>
              </a:spcBef>
              <a:buNone/>
            </a:pPr>
            <a:r>
              <a:rPr lang="en-US" dirty="0"/>
              <a:t>2. Lewis DA, Lieberman JA. </a:t>
            </a:r>
            <a:r>
              <a:rPr lang="en-US" i="1" dirty="0"/>
              <a:t>Neuron. </a:t>
            </a:r>
            <a:r>
              <a:rPr lang="en-US" dirty="0"/>
              <a:t>2000;28(2):325-334. </a:t>
            </a:r>
          </a:p>
        </p:txBody>
      </p:sp>
      <p:sp>
        <p:nvSpPr>
          <p:cNvPr id="84" name="TextBox 6"/>
          <p:cNvSpPr txBox="1">
            <a:spLocks noChangeArrowheads="1"/>
          </p:cNvSpPr>
          <p:nvPr/>
        </p:nvSpPr>
        <p:spPr bwMode="auto">
          <a:xfrm>
            <a:off x="2691231" y="1421535"/>
            <a:ext cx="749599" cy="246221"/>
          </a:xfrm>
          <a:prstGeom prst="rect">
            <a:avLst/>
          </a:prstGeom>
          <a:noFill/>
          <a:ln w="9525">
            <a:noFill/>
            <a:miter lim="800000"/>
            <a:headEnd/>
            <a:tailEnd/>
          </a:ln>
        </p:spPr>
        <p:txBody>
          <a:bodyPr wrap="none">
            <a:spAutoFit/>
          </a:bodyPr>
          <a:lstStyle/>
          <a:p>
            <a:pPr algn="ctr"/>
            <a:r>
              <a:rPr lang="en-US" sz="1000" b="1">
                <a:solidFill>
                  <a:srgbClr val="000000"/>
                </a:solidFill>
                <a:latin typeface="Calibri"/>
                <a:cs typeface="Calibri"/>
              </a:rPr>
              <a:t>Premorbid</a:t>
            </a:r>
            <a:endParaRPr lang="en-US" sz="1000" b="1" baseline="30000">
              <a:solidFill>
                <a:srgbClr val="000000"/>
              </a:solidFill>
              <a:latin typeface="Calibri"/>
              <a:cs typeface="Calibri"/>
            </a:endParaRPr>
          </a:p>
        </p:txBody>
      </p:sp>
      <p:sp>
        <p:nvSpPr>
          <p:cNvPr id="85" name="TextBox 6"/>
          <p:cNvSpPr txBox="1">
            <a:spLocks noChangeArrowheads="1"/>
          </p:cNvSpPr>
          <p:nvPr/>
        </p:nvSpPr>
        <p:spPr bwMode="auto">
          <a:xfrm>
            <a:off x="3702775" y="1421535"/>
            <a:ext cx="746781" cy="246221"/>
          </a:xfrm>
          <a:prstGeom prst="rect">
            <a:avLst/>
          </a:prstGeom>
          <a:noFill/>
          <a:ln w="9525">
            <a:noFill/>
            <a:miter lim="800000"/>
            <a:headEnd/>
            <a:tailEnd/>
          </a:ln>
        </p:spPr>
        <p:txBody>
          <a:bodyPr wrap="none">
            <a:spAutoFit/>
          </a:bodyPr>
          <a:lstStyle/>
          <a:p>
            <a:pPr algn="ctr"/>
            <a:r>
              <a:rPr lang="en-US" sz="1000" b="1">
                <a:solidFill>
                  <a:srgbClr val="000000"/>
                </a:solidFill>
                <a:latin typeface="Calibri"/>
                <a:cs typeface="Calibri"/>
              </a:rPr>
              <a:t>Prodromal</a:t>
            </a:r>
            <a:endParaRPr lang="en-US" sz="1000" b="1" baseline="30000">
              <a:solidFill>
                <a:srgbClr val="000000"/>
              </a:solidFill>
              <a:latin typeface="Calibri"/>
              <a:cs typeface="Calibri"/>
            </a:endParaRPr>
          </a:p>
        </p:txBody>
      </p:sp>
      <p:sp>
        <p:nvSpPr>
          <p:cNvPr id="86" name="TextBox 6"/>
          <p:cNvSpPr txBox="1">
            <a:spLocks noChangeArrowheads="1"/>
          </p:cNvSpPr>
          <p:nvPr/>
        </p:nvSpPr>
        <p:spPr bwMode="auto">
          <a:xfrm>
            <a:off x="2304467" y="3485499"/>
            <a:ext cx="441146"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Birth</a:t>
            </a:r>
            <a:endParaRPr lang="en-US" sz="1000" baseline="30000">
              <a:solidFill>
                <a:srgbClr val="000000"/>
              </a:solidFill>
              <a:latin typeface="Calibri"/>
              <a:cs typeface="Calibri"/>
            </a:endParaRPr>
          </a:p>
        </p:txBody>
      </p:sp>
      <p:sp>
        <p:nvSpPr>
          <p:cNvPr id="87" name="TextBox 6"/>
          <p:cNvSpPr txBox="1">
            <a:spLocks noChangeArrowheads="1"/>
          </p:cNvSpPr>
          <p:nvPr/>
        </p:nvSpPr>
        <p:spPr bwMode="auto">
          <a:xfrm>
            <a:off x="3238457"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10</a:t>
            </a:r>
            <a:endParaRPr lang="en-US" sz="1000" baseline="30000">
              <a:solidFill>
                <a:srgbClr val="000000"/>
              </a:solidFill>
              <a:latin typeface="Calibri"/>
              <a:cs typeface="Calibri"/>
            </a:endParaRPr>
          </a:p>
        </p:txBody>
      </p:sp>
      <p:sp>
        <p:nvSpPr>
          <p:cNvPr id="88" name="TextBox 6"/>
          <p:cNvSpPr txBox="1">
            <a:spLocks noChangeArrowheads="1"/>
          </p:cNvSpPr>
          <p:nvPr/>
        </p:nvSpPr>
        <p:spPr bwMode="auto">
          <a:xfrm>
            <a:off x="4081195"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20</a:t>
            </a:r>
            <a:endParaRPr lang="en-US" sz="1000" baseline="30000">
              <a:solidFill>
                <a:srgbClr val="000000"/>
              </a:solidFill>
              <a:latin typeface="Calibri"/>
              <a:cs typeface="Calibri"/>
            </a:endParaRPr>
          </a:p>
        </p:txBody>
      </p:sp>
      <p:sp>
        <p:nvSpPr>
          <p:cNvPr id="89" name="TextBox 6"/>
          <p:cNvSpPr txBox="1">
            <a:spLocks noChangeArrowheads="1"/>
          </p:cNvSpPr>
          <p:nvPr/>
        </p:nvSpPr>
        <p:spPr bwMode="auto">
          <a:xfrm>
            <a:off x="4926087"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30</a:t>
            </a:r>
            <a:endParaRPr lang="en-US" sz="1000" baseline="30000">
              <a:solidFill>
                <a:srgbClr val="000000"/>
              </a:solidFill>
              <a:latin typeface="Calibri"/>
              <a:cs typeface="Calibri"/>
            </a:endParaRPr>
          </a:p>
        </p:txBody>
      </p:sp>
      <p:sp>
        <p:nvSpPr>
          <p:cNvPr id="90" name="TextBox 6"/>
          <p:cNvSpPr txBox="1">
            <a:spLocks noChangeArrowheads="1"/>
          </p:cNvSpPr>
          <p:nvPr/>
        </p:nvSpPr>
        <p:spPr bwMode="auto">
          <a:xfrm>
            <a:off x="5778880"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40</a:t>
            </a:r>
            <a:endParaRPr lang="en-US" sz="1000" baseline="30000">
              <a:solidFill>
                <a:srgbClr val="000000"/>
              </a:solidFill>
              <a:latin typeface="Calibri"/>
              <a:cs typeface="Calibri"/>
            </a:endParaRPr>
          </a:p>
        </p:txBody>
      </p:sp>
      <p:sp>
        <p:nvSpPr>
          <p:cNvPr id="91" name="TextBox 6"/>
          <p:cNvSpPr txBox="1">
            <a:spLocks noChangeArrowheads="1"/>
          </p:cNvSpPr>
          <p:nvPr/>
        </p:nvSpPr>
        <p:spPr bwMode="auto">
          <a:xfrm>
            <a:off x="6623772"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50</a:t>
            </a:r>
            <a:endParaRPr lang="en-US" sz="1000" baseline="30000">
              <a:solidFill>
                <a:srgbClr val="000000"/>
              </a:solidFill>
              <a:latin typeface="Calibri"/>
              <a:cs typeface="Calibri"/>
            </a:endParaRPr>
          </a:p>
        </p:txBody>
      </p:sp>
      <p:sp>
        <p:nvSpPr>
          <p:cNvPr id="92" name="TextBox 6"/>
          <p:cNvSpPr txBox="1">
            <a:spLocks noChangeArrowheads="1"/>
          </p:cNvSpPr>
          <p:nvPr/>
        </p:nvSpPr>
        <p:spPr bwMode="auto">
          <a:xfrm>
            <a:off x="7460763" y="3485499"/>
            <a:ext cx="314659" cy="246221"/>
          </a:xfrm>
          <a:prstGeom prst="rect">
            <a:avLst/>
          </a:prstGeom>
          <a:noFill/>
          <a:ln w="9525">
            <a:noFill/>
            <a:miter lim="800000"/>
            <a:headEnd/>
            <a:tailEnd/>
          </a:ln>
        </p:spPr>
        <p:txBody>
          <a:bodyPr wrap="none">
            <a:spAutoFit/>
          </a:bodyPr>
          <a:lstStyle/>
          <a:p>
            <a:pPr algn="ctr"/>
            <a:r>
              <a:rPr lang="en-US" sz="1000">
                <a:solidFill>
                  <a:srgbClr val="000000"/>
                </a:solidFill>
                <a:latin typeface="Calibri"/>
                <a:cs typeface="Calibri"/>
              </a:rPr>
              <a:t>60</a:t>
            </a:r>
            <a:endParaRPr lang="en-US" sz="1000" baseline="30000">
              <a:solidFill>
                <a:srgbClr val="000000"/>
              </a:solidFill>
              <a:latin typeface="Calibri"/>
              <a:cs typeface="Calibri"/>
            </a:endParaRPr>
          </a:p>
        </p:txBody>
      </p:sp>
      <p:sp>
        <p:nvSpPr>
          <p:cNvPr id="93" name="Rectangle 51"/>
          <p:cNvSpPr/>
          <p:nvPr/>
        </p:nvSpPr>
        <p:spPr>
          <a:xfrm>
            <a:off x="2554488" y="1702406"/>
            <a:ext cx="1218484" cy="176208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solidFill>
                <a:prstClr val="white"/>
              </a:solidFill>
            </a:endParaRPr>
          </a:p>
        </p:txBody>
      </p:sp>
      <p:sp>
        <p:nvSpPr>
          <p:cNvPr id="94" name="Rectangle 37"/>
          <p:cNvSpPr/>
          <p:nvPr/>
        </p:nvSpPr>
        <p:spPr>
          <a:xfrm>
            <a:off x="3772971" y="1703359"/>
            <a:ext cx="606368" cy="1761134"/>
          </a:xfrm>
          <a:custGeom>
            <a:avLst/>
            <a:gdLst>
              <a:gd name="connsiteX0" fmla="*/ 0 w 1200150"/>
              <a:gd name="connsiteY0" fmla="*/ 0 h 2381250"/>
              <a:gd name="connsiteX1" fmla="*/ 1200150 w 1200150"/>
              <a:gd name="connsiteY1" fmla="*/ 0 h 2381250"/>
              <a:gd name="connsiteX2" fmla="*/ 1200150 w 1200150"/>
              <a:gd name="connsiteY2" fmla="*/ 2381250 h 2381250"/>
              <a:gd name="connsiteX3" fmla="*/ 0 w 1200150"/>
              <a:gd name="connsiteY3" fmla="*/ 2381250 h 2381250"/>
              <a:gd name="connsiteX4" fmla="*/ 0 w 1200150"/>
              <a:gd name="connsiteY4" fmla="*/ 0 h 2381250"/>
              <a:gd name="connsiteX0" fmla="*/ 0 w 1200150"/>
              <a:gd name="connsiteY0" fmla="*/ 1588 h 2382838"/>
              <a:gd name="connsiteX1" fmla="*/ 177800 w 1200150"/>
              <a:gd name="connsiteY1" fmla="*/ 0 h 2382838"/>
              <a:gd name="connsiteX2" fmla="*/ 1200150 w 1200150"/>
              <a:gd name="connsiteY2" fmla="*/ 15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541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84342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60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63513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150" h="2382838">
                <a:moveTo>
                  <a:pt x="0" y="1588"/>
                </a:moveTo>
                <a:lnTo>
                  <a:pt x="177800" y="0"/>
                </a:lnTo>
                <a:lnTo>
                  <a:pt x="1196975" y="153988"/>
                </a:lnTo>
                <a:cubicBezTo>
                  <a:pt x="1198033" y="767821"/>
                  <a:pt x="1199092" y="1769005"/>
                  <a:pt x="1200150" y="2382838"/>
                </a:cubicBezTo>
                <a:lnTo>
                  <a:pt x="0" y="2382838"/>
                </a:lnTo>
                <a:lnTo>
                  <a:pt x="0" y="1588"/>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solidFill>
                <a:prstClr val="white"/>
              </a:solidFill>
            </a:endParaRPr>
          </a:p>
        </p:txBody>
      </p:sp>
      <p:sp>
        <p:nvSpPr>
          <p:cNvPr id="95" name="Rectangle 37"/>
          <p:cNvSpPr/>
          <p:nvPr/>
        </p:nvSpPr>
        <p:spPr>
          <a:xfrm>
            <a:off x="4377905" y="1814092"/>
            <a:ext cx="859261" cy="1650407"/>
          </a:xfrm>
          <a:custGeom>
            <a:avLst/>
            <a:gdLst>
              <a:gd name="connsiteX0" fmla="*/ 0 w 1200150"/>
              <a:gd name="connsiteY0" fmla="*/ 0 h 2381250"/>
              <a:gd name="connsiteX1" fmla="*/ 1200150 w 1200150"/>
              <a:gd name="connsiteY1" fmla="*/ 0 h 2381250"/>
              <a:gd name="connsiteX2" fmla="*/ 1200150 w 1200150"/>
              <a:gd name="connsiteY2" fmla="*/ 2381250 h 2381250"/>
              <a:gd name="connsiteX3" fmla="*/ 0 w 1200150"/>
              <a:gd name="connsiteY3" fmla="*/ 2381250 h 2381250"/>
              <a:gd name="connsiteX4" fmla="*/ 0 w 1200150"/>
              <a:gd name="connsiteY4" fmla="*/ 0 h 2381250"/>
              <a:gd name="connsiteX0" fmla="*/ 0 w 1200150"/>
              <a:gd name="connsiteY0" fmla="*/ 1588 h 2382838"/>
              <a:gd name="connsiteX1" fmla="*/ 177800 w 1200150"/>
              <a:gd name="connsiteY1" fmla="*/ 0 h 2382838"/>
              <a:gd name="connsiteX2" fmla="*/ 1200150 w 1200150"/>
              <a:gd name="connsiteY2" fmla="*/ 15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541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84342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60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63513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348000 w 1200150"/>
              <a:gd name="connsiteY2" fmla="*/ 30747 h 2382838"/>
              <a:gd name="connsiteX3" fmla="*/ 1196975 w 1200150"/>
              <a:gd name="connsiteY3" fmla="*/ 153988 h 2382838"/>
              <a:gd name="connsiteX4" fmla="*/ 1200150 w 1200150"/>
              <a:gd name="connsiteY4" fmla="*/ 2382838 h 2382838"/>
              <a:gd name="connsiteX5" fmla="*/ 0 w 1200150"/>
              <a:gd name="connsiteY5" fmla="*/ 2382838 h 2382838"/>
              <a:gd name="connsiteX6" fmla="*/ 0 w 1200150"/>
              <a:gd name="connsiteY6"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1196975 w 1200150"/>
              <a:gd name="connsiteY4" fmla="*/ 153988 h 2382838"/>
              <a:gd name="connsiteX5" fmla="*/ 1200150 w 1200150"/>
              <a:gd name="connsiteY5" fmla="*/ 2382838 h 2382838"/>
              <a:gd name="connsiteX6" fmla="*/ 0 w 1200150"/>
              <a:gd name="connsiteY6" fmla="*/ 2382838 h 2382838"/>
              <a:gd name="connsiteX7" fmla="*/ 0 w 1200150"/>
              <a:gd name="connsiteY7"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1196975 w 1200150"/>
              <a:gd name="connsiteY5" fmla="*/ 153988 h 2382838"/>
              <a:gd name="connsiteX6" fmla="*/ 1200150 w 1200150"/>
              <a:gd name="connsiteY6" fmla="*/ 2382838 h 2382838"/>
              <a:gd name="connsiteX7" fmla="*/ 0 w 1200150"/>
              <a:gd name="connsiteY7" fmla="*/ 2382838 h 2382838"/>
              <a:gd name="connsiteX8" fmla="*/ 0 w 1200150"/>
              <a:gd name="connsiteY8"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1196975 w 1200150"/>
              <a:gd name="connsiteY6" fmla="*/ 153988 h 2382838"/>
              <a:gd name="connsiteX7" fmla="*/ 1200150 w 1200150"/>
              <a:gd name="connsiteY7" fmla="*/ 2382838 h 2382838"/>
              <a:gd name="connsiteX8" fmla="*/ 0 w 1200150"/>
              <a:gd name="connsiteY8" fmla="*/ 2382838 h 2382838"/>
              <a:gd name="connsiteX9" fmla="*/ 0 w 1200150"/>
              <a:gd name="connsiteY9"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861076 w 1200150"/>
              <a:gd name="connsiteY6" fmla="*/ 112737 h 2382838"/>
              <a:gd name="connsiteX7" fmla="*/ 1196975 w 1200150"/>
              <a:gd name="connsiteY7" fmla="*/ 153988 h 2382838"/>
              <a:gd name="connsiteX8" fmla="*/ 1200150 w 1200150"/>
              <a:gd name="connsiteY8" fmla="*/ 2382838 h 2382838"/>
              <a:gd name="connsiteX9" fmla="*/ 0 w 1200150"/>
              <a:gd name="connsiteY9" fmla="*/ 2382838 h 2382838"/>
              <a:gd name="connsiteX10" fmla="*/ 0 w 1200150"/>
              <a:gd name="connsiteY10"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861076 w 1200150"/>
              <a:gd name="connsiteY6" fmla="*/ 112737 h 2382838"/>
              <a:gd name="connsiteX7" fmla="*/ 1030613 w 1200150"/>
              <a:gd name="connsiteY7" fmla="*/ 136651 h 2382838"/>
              <a:gd name="connsiteX8" fmla="*/ 1196975 w 1200150"/>
              <a:gd name="connsiteY8" fmla="*/ 153988 h 2382838"/>
              <a:gd name="connsiteX9" fmla="*/ 1200150 w 1200150"/>
              <a:gd name="connsiteY9" fmla="*/ 2382838 h 2382838"/>
              <a:gd name="connsiteX10" fmla="*/ 0 w 1200150"/>
              <a:gd name="connsiteY10" fmla="*/ 2382838 h 2382838"/>
              <a:gd name="connsiteX11" fmla="*/ 0 w 1200150"/>
              <a:gd name="connsiteY11" fmla="*/ 1588 h 2382838"/>
              <a:gd name="connsiteX0" fmla="*/ 0 w 1200150"/>
              <a:gd name="connsiteY0" fmla="*/ 0 h 2381250"/>
              <a:gd name="connsiteX1" fmla="*/ 151031 w 1200150"/>
              <a:gd name="connsiteY1" fmla="*/ 138478 h 2381250"/>
              <a:gd name="connsiteX2" fmla="*/ 348000 w 1200150"/>
              <a:gd name="connsiteY2" fmla="*/ 29159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348000 w 1200150"/>
              <a:gd name="connsiteY2" fmla="*/ 29159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111540 w 1200150"/>
              <a:gd name="connsiteY2" fmla="*/ 305876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1030613 w 1200150"/>
              <a:gd name="connsiteY7" fmla="*/ 135063 h 2381250"/>
              <a:gd name="connsiteX8" fmla="*/ 1115382 w 1200150"/>
              <a:gd name="connsiteY8" fmla="*/ 418612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1115382 w 1200150"/>
              <a:gd name="connsiteY8" fmla="*/ 418612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941383 w 1200150"/>
              <a:gd name="connsiteY8" fmla="*/ 1255595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89167"/>
              <a:gd name="connsiteY0" fmla="*/ 0 h 2381250"/>
              <a:gd name="connsiteX1" fmla="*/ 84109 w 1289167"/>
              <a:gd name="connsiteY1" fmla="*/ 29158 h 2381250"/>
              <a:gd name="connsiteX2" fmla="*/ 223078 w 1289167"/>
              <a:gd name="connsiteY2" fmla="*/ 329790 h 2381250"/>
              <a:gd name="connsiteX3" fmla="*/ 334616 w 1289167"/>
              <a:gd name="connsiteY3" fmla="*/ 206804 h 2381250"/>
              <a:gd name="connsiteX4" fmla="*/ 455077 w 1289167"/>
              <a:gd name="connsiteY4" fmla="*/ 814898 h 2381250"/>
              <a:gd name="connsiteX5" fmla="*/ 557692 w 1289167"/>
              <a:gd name="connsiteY5" fmla="*/ 705578 h 2381250"/>
              <a:gd name="connsiteX6" fmla="*/ 700461 w 1289167"/>
              <a:gd name="connsiteY6" fmla="*/ 1122361 h 2381250"/>
              <a:gd name="connsiteX7" fmla="*/ 794153 w 1289167"/>
              <a:gd name="connsiteY7" fmla="*/ 1040371 h 2381250"/>
              <a:gd name="connsiteX8" fmla="*/ 941383 w 1289167"/>
              <a:gd name="connsiteY8" fmla="*/ 1255595 h 2381250"/>
              <a:gd name="connsiteX9" fmla="*/ 1196975 w 1289167"/>
              <a:gd name="connsiteY9" fmla="*/ 152400 h 2381250"/>
              <a:gd name="connsiteX10" fmla="*/ 1200151 w 1289167"/>
              <a:gd name="connsiteY10" fmla="*/ 1446905 h 2381250"/>
              <a:gd name="connsiteX11" fmla="*/ 1200150 w 1289167"/>
              <a:gd name="connsiteY11" fmla="*/ 2381250 h 2381250"/>
              <a:gd name="connsiteX12" fmla="*/ 0 w 1289167"/>
              <a:gd name="connsiteY12" fmla="*/ 2381250 h 2381250"/>
              <a:gd name="connsiteX13" fmla="*/ 0 w 1289167"/>
              <a:gd name="connsiteY13" fmla="*/ 0 h 2381250"/>
              <a:gd name="connsiteX0" fmla="*/ 0 w 1216876"/>
              <a:gd name="connsiteY0" fmla="*/ 0 h 2381250"/>
              <a:gd name="connsiteX1" fmla="*/ 84109 w 1216876"/>
              <a:gd name="connsiteY1" fmla="*/ 29158 h 2381250"/>
              <a:gd name="connsiteX2" fmla="*/ 223078 w 1216876"/>
              <a:gd name="connsiteY2" fmla="*/ 329790 h 2381250"/>
              <a:gd name="connsiteX3" fmla="*/ 334616 w 1216876"/>
              <a:gd name="connsiteY3" fmla="*/ 206804 h 2381250"/>
              <a:gd name="connsiteX4" fmla="*/ 455077 w 1216876"/>
              <a:gd name="connsiteY4" fmla="*/ 814898 h 2381250"/>
              <a:gd name="connsiteX5" fmla="*/ 557692 w 1216876"/>
              <a:gd name="connsiteY5" fmla="*/ 705578 h 2381250"/>
              <a:gd name="connsiteX6" fmla="*/ 700461 w 1216876"/>
              <a:gd name="connsiteY6" fmla="*/ 1122361 h 2381250"/>
              <a:gd name="connsiteX7" fmla="*/ 794153 w 1216876"/>
              <a:gd name="connsiteY7" fmla="*/ 1040371 h 2381250"/>
              <a:gd name="connsiteX8" fmla="*/ 941383 w 1216876"/>
              <a:gd name="connsiteY8" fmla="*/ 1255595 h 2381250"/>
              <a:gd name="connsiteX9" fmla="*/ 1196975 w 1216876"/>
              <a:gd name="connsiteY9" fmla="*/ 152400 h 2381250"/>
              <a:gd name="connsiteX10" fmla="*/ 1200151 w 1216876"/>
              <a:gd name="connsiteY10" fmla="*/ 1446905 h 2381250"/>
              <a:gd name="connsiteX11" fmla="*/ 1200150 w 1216876"/>
              <a:gd name="connsiteY11" fmla="*/ 2381250 h 2381250"/>
              <a:gd name="connsiteX12" fmla="*/ 0 w 1216876"/>
              <a:gd name="connsiteY12" fmla="*/ 2381250 h 2381250"/>
              <a:gd name="connsiteX13" fmla="*/ 0 w 1216876"/>
              <a:gd name="connsiteY13" fmla="*/ 0 h 2381250"/>
              <a:gd name="connsiteX0" fmla="*/ 0 w 1219717"/>
              <a:gd name="connsiteY0" fmla="*/ 0 h 2381250"/>
              <a:gd name="connsiteX1" fmla="*/ 84109 w 1219717"/>
              <a:gd name="connsiteY1" fmla="*/ 29158 h 2381250"/>
              <a:gd name="connsiteX2" fmla="*/ 223078 w 1219717"/>
              <a:gd name="connsiteY2" fmla="*/ 329790 h 2381250"/>
              <a:gd name="connsiteX3" fmla="*/ 334616 w 1219717"/>
              <a:gd name="connsiteY3" fmla="*/ 206804 h 2381250"/>
              <a:gd name="connsiteX4" fmla="*/ 455077 w 1219717"/>
              <a:gd name="connsiteY4" fmla="*/ 814898 h 2381250"/>
              <a:gd name="connsiteX5" fmla="*/ 557692 w 1219717"/>
              <a:gd name="connsiteY5" fmla="*/ 705578 h 2381250"/>
              <a:gd name="connsiteX6" fmla="*/ 700461 w 1219717"/>
              <a:gd name="connsiteY6" fmla="*/ 1122361 h 2381250"/>
              <a:gd name="connsiteX7" fmla="*/ 794153 w 1219717"/>
              <a:gd name="connsiteY7" fmla="*/ 1040371 h 2381250"/>
              <a:gd name="connsiteX8" fmla="*/ 941383 w 1219717"/>
              <a:gd name="connsiteY8" fmla="*/ 1255595 h 2381250"/>
              <a:gd name="connsiteX9" fmla="*/ 1196975 w 1219717"/>
              <a:gd name="connsiteY9" fmla="*/ 152400 h 2381250"/>
              <a:gd name="connsiteX10" fmla="*/ 1209074 w 1219717"/>
              <a:gd name="connsiteY10" fmla="*/ 1450321 h 2381250"/>
              <a:gd name="connsiteX11" fmla="*/ 1200150 w 1219717"/>
              <a:gd name="connsiteY11" fmla="*/ 2381250 h 2381250"/>
              <a:gd name="connsiteX12" fmla="*/ 0 w 1219717"/>
              <a:gd name="connsiteY12" fmla="*/ 2381250 h 2381250"/>
              <a:gd name="connsiteX13" fmla="*/ 0 w 1219717"/>
              <a:gd name="connsiteY13" fmla="*/ 0 h 2381250"/>
              <a:gd name="connsiteX0" fmla="*/ 0 w 1209094"/>
              <a:gd name="connsiteY0" fmla="*/ 0 h 2381250"/>
              <a:gd name="connsiteX1" fmla="*/ 84109 w 1209094"/>
              <a:gd name="connsiteY1" fmla="*/ 29158 h 2381250"/>
              <a:gd name="connsiteX2" fmla="*/ 223078 w 1209094"/>
              <a:gd name="connsiteY2" fmla="*/ 329790 h 2381250"/>
              <a:gd name="connsiteX3" fmla="*/ 334616 w 1209094"/>
              <a:gd name="connsiteY3" fmla="*/ 206804 h 2381250"/>
              <a:gd name="connsiteX4" fmla="*/ 455077 w 1209094"/>
              <a:gd name="connsiteY4" fmla="*/ 814898 h 2381250"/>
              <a:gd name="connsiteX5" fmla="*/ 557692 w 1209094"/>
              <a:gd name="connsiteY5" fmla="*/ 705578 h 2381250"/>
              <a:gd name="connsiteX6" fmla="*/ 700461 w 1209094"/>
              <a:gd name="connsiteY6" fmla="*/ 1122361 h 2381250"/>
              <a:gd name="connsiteX7" fmla="*/ 794153 w 1209094"/>
              <a:gd name="connsiteY7" fmla="*/ 1040371 h 2381250"/>
              <a:gd name="connsiteX8" fmla="*/ 941383 w 1209094"/>
              <a:gd name="connsiteY8" fmla="*/ 1255595 h 2381250"/>
              <a:gd name="connsiteX9" fmla="*/ 1080976 w 1209094"/>
              <a:gd name="connsiteY9" fmla="*/ 1064540 h 2381250"/>
              <a:gd name="connsiteX10" fmla="*/ 1209074 w 1209094"/>
              <a:gd name="connsiteY10" fmla="*/ 1450321 h 2381250"/>
              <a:gd name="connsiteX11" fmla="*/ 1200150 w 1209094"/>
              <a:gd name="connsiteY11" fmla="*/ 2381250 h 2381250"/>
              <a:gd name="connsiteX12" fmla="*/ 0 w 1209094"/>
              <a:gd name="connsiteY12" fmla="*/ 2381250 h 2381250"/>
              <a:gd name="connsiteX13" fmla="*/ 0 w 1209094"/>
              <a:gd name="connsiteY13" fmla="*/ 0 h 2381250"/>
              <a:gd name="connsiteX0" fmla="*/ 0 w 1209093"/>
              <a:gd name="connsiteY0" fmla="*/ 0 h 2381250"/>
              <a:gd name="connsiteX1" fmla="*/ 84109 w 1209093"/>
              <a:gd name="connsiteY1" fmla="*/ 29158 h 2381250"/>
              <a:gd name="connsiteX2" fmla="*/ 223078 w 1209093"/>
              <a:gd name="connsiteY2" fmla="*/ 329790 h 2381250"/>
              <a:gd name="connsiteX3" fmla="*/ 334616 w 1209093"/>
              <a:gd name="connsiteY3" fmla="*/ 206804 h 2381250"/>
              <a:gd name="connsiteX4" fmla="*/ 455077 w 1209093"/>
              <a:gd name="connsiteY4" fmla="*/ 814898 h 2381250"/>
              <a:gd name="connsiteX5" fmla="*/ 557692 w 1209093"/>
              <a:gd name="connsiteY5" fmla="*/ 705578 h 2381250"/>
              <a:gd name="connsiteX6" fmla="*/ 700461 w 1209093"/>
              <a:gd name="connsiteY6" fmla="*/ 1122361 h 2381250"/>
              <a:gd name="connsiteX7" fmla="*/ 794153 w 1209093"/>
              <a:gd name="connsiteY7" fmla="*/ 1040371 h 2381250"/>
              <a:gd name="connsiteX8" fmla="*/ 941383 w 1209093"/>
              <a:gd name="connsiteY8" fmla="*/ 1255595 h 2381250"/>
              <a:gd name="connsiteX9" fmla="*/ 1018515 w 1209093"/>
              <a:gd name="connsiteY9" fmla="*/ 1184109 h 2381250"/>
              <a:gd name="connsiteX10" fmla="*/ 1209074 w 1209093"/>
              <a:gd name="connsiteY10" fmla="*/ 1450321 h 2381250"/>
              <a:gd name="connsiteX11" fmla="*/ 1200150 w 1209093"/>
              <a:gd name="connsiteY11" fmla="*/ 2381250 h 2381250"/>
              <a:gd name="connsiteX12" fmla="*/ 0 w 1209093"/>
              <a:gd name="connsiteY12" fmla="*/ 2381250 h 2381250"/>
              <a:gd name="connsiteX13" fmla="*/ 0 w 1209093"/>
              <a:gd name="connsiteY13" fmla="*/ 0 h 2381250"/>
              <a:gd name="connsiteX0" fmla="*/ 0 w 1209093"/>
              <a:gd name="connsiteY0" fmla="*/ 0 h 2381250"/>
              <a:gd name="connsiteX1" fmla="*/ 84109 w 1209093"/>
              <a:gd name="connsiteY1" fmla="*/ 29158 h 2381250"/>
              <a:gd name="connsiteX2" fmla="*/ 223078 w 1209093"/>
              <a:gd name="connsiteY2" fmla="*/ 329790 h 2381250"/>
              <a:gd name="connsiteX3" fmla="*/ 334616 w 1209093"/>
              <a:gd name="connsiteY3" fmla="*/ 206804 h 2381250"/>
              <a:gd name="connsiteX4" fmla="*/ 455077 w 1209093"/>
              <a:gd name="connsiteY4" fmla="*/ 814898 h 2381250"/>
              <a:gd name="connsiteX5" fmla="*/ 557692 w 1209093"/>
              <a:gd name="connsiteY5" fmla="*/ 705578 h 2381250"/>
              <a:gd name="connsiteX6" fmla="*/ 700461 w 1209093"/>
              <a:gd name="connsiteY6" fmla="*/ 1122361 h 2381250"/>
              <a:gd name="connsiteX7" fmla="*/ 794153 w 1209093"/>
              <a:gd name="connsiteY7" fmla="*/ 1040371 h 2381250"/>
              <a:gd name="connsiteX8" fmla="*/ 941383 w 1209093"/>
              <a:gd name="connsiteY8" fmla="*/ 1255595 h 2381250"/>
              <a:gd name="connsiteX9" fmla="*/ 1018515 w 1209093"/>
              <a:gd name="connsiteY9" fmla="*/ 1184109 h 2381250"/>
              <a:gd name="connsiteX10" fmla="*/ 1209074 w 1209093"/>
              <a:gd name="connsiteY10" fmla="*/ 1450321 h 2381250"/>
              <a:gd name="connsiteX11" fmla="*/ 1200150 w 1209093"/>
              <a:gd name="connsiteY11" fmla="*/ 2381250 h 2381250"/>
              <a:gd name="connsiteX12" fmla="*/ 0 w 1209093"/>
              <a:gd name="connsiteY12" fmla="*/ 2381250 h 2381250"/>
              <a:gd name="connsiteX13" fmla="*/ 0 w 1209093"/>
              <a:gd name="connsiteY13" fmla="*/ 0 h 2381250"/>
              <a:gd name="connsiteX0" fmla="*/ 0 w 1209094"/>
              <a:gd name="connsiteY0" fmla="*/ 0 h 2381250"/>
              <a:gd name="connsiteX1" fmla="*/ 84109 w 1209094"/>
              <a:gd name="connsiteY1" fmla="*/ 29158 h 2381250"/>
              <a:gd name="connsiteX2" fmla="*/ 223078 w 1209094"/>
              <a:gd name="connsiteY2" fmla="*/ 329790 h 2381250"/>
              <a:gd name="connsiteX3" fmla="*/ 334616 w 1209094"/>
              <a:gd name="connsiteY3" fmla="*/ 206804 h 2381250"/>
              <a:gd name="connsiteX4" fmla="*/ 455077 w 1209094"/>
              <a:gd name="connsiteY4" fmla="*/ 814898 h 2381250"/>
              <a:gd name="connsiteX5" fmla="*/ 557692 w 1209094"/>
              <a:gd name="connsiteY5" fmla="*/ 705578 h 2381250"/>
              <a:gd name="connsiteX6" fmla="*/ 700461 w 1209094"/>
              <a:gd name="connsiteY6" fmla="*/ 1122361 h 2381250"/>
              <a:gd name="connsiteX7" fmla="*/ 794153 w 1209094"/>
              <a:gd name="connsiteY7" fmla="*/ 1040371 h 2381250"/>
              <a:gd name="connsiteX8" fmla="*/ 941383 w 1209094"/>
              <a:gd name="connsiteY8" fmla="*/ 1255595 h 2381250"/>
              <a:gd name="connsiteX9" fmla="*/ 1018515 w 1209094"/>
              <a:gd name="connsiteY9" fmla="*/ 1184109 h 2381250"/>
              <a:gd name="connsiteX10" fmla="*/ 1209075 w 1209094"/>
              <a:gd name="connsiteY10" fmla="*/ 1463986 h 2381250"/>
              <a:gd name="connsiteX11" fmla="*/ 1200150 w 1209094"/>
              <a:gd name="connsiteY11" fmla="*/ 2381250 h 2381250"/>
              <a:gd name="connsiteX12" fmla="*/ 0 w 1209094"/>
              <a:gd name="connsiteY12" fmla="*/ 2381250 h 2381250"/>
              <a:gd name="connsiteX13" fmla="*/ 0 w 1209094"/>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0570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0570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941383 w 1200150"/>
              <a:gd name="connsiteY8" fmla="*/ 1255595 h 2381250"/>
              <a:gd name="connsiteX9" fmla="*/ 1018515 w 1200150"/>
              <a:gd name="connsiteY9" fmla="*/ 1184109 h 2381250"/>
              <a:gd name="connsiteX10" fmla="*/ 1193461 w 1200150"/>
              <a:gd name="connsiteY10" fmla="*/ 1460570 h 2381250"/>
              <a:gd name="connsiteX11" fmla="*/ 1200150 w 1200150"/>
              <a:gd name="connsiteY11" fmla="*/ 2381250 h 2381250"/>
              <a:gd name="connsiteX12" fmla="*/ 0 w 1200150"/>
              <a:gd name="connsiteY12" fmla="*/ 2381250 h 2381250"/>
              <a:gd name="connsiteX13" fmla="*/ 0 w 1200150"/>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3132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0153" h="2381250">
                <a:moveTo>
                  <a:pt x="0" y="0"/>
                </a:moveTo>
                <a:lnTo>
                  <a:pt x="84109" y="29158"/>
                </a:lnTo>
                <a:lnTo>
                  <a:pt x="223078" y="329790"/>
                </a:lnTo>
                <a:lnTo>
                  <a:pt x="334616" y="206804"/>
                </a:lnTo>
                <a:lnTo>
                  <a:pt x="455077" y="814898"/>
                </a:lnTo>
                <a:lnTo>
                  <a:pt x="557692" y="705578"/>
                </a:lnTo>
                <a:lnTo>
                  <a:pt x="700461" y="1122361"/>
                </a:lnTo>
                <a:lnTo>
                  <a:pt x="794153" y="1040371"/>
                </a:lnTo>
                <a:cubicBezTo>
                  <a:pt x="798615" y="1039232"/>
                  <a:pt x="936921" y="1256734"/>
                  <a:pt x="941383" y="1255595"/>
                </a:cubicBezTo>
                <a:lnTo>
                  <a:pt x="1018515" y="1184109"/>
                </a:lnTo>
                <a:cubicBezTo>
                  <a:pt x="1071682" y="1267238"/>
                  <a:pt x="1132702" y="1358977"/>
                  <a:pt x="1200153" y="1463132"/>
                </a:cubicBezTo>
                <a:cubicBezTo>
                  <a:pt x="1197337" y="1837169"/>
                  <a:pt x="1199407" y="2146952"/>
                  <a:pt x="1200150" y="2381250"/>
                </a:cubicBezTo>
                <a:lnTo>
                  <a:pt x="0" y="2381250"/>
                </a:lnTo>
                <a:lnTo>
                  <a:pt x="0" y="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solidFill>
                <a:prstClr val="white"/>
              </a:solidFill>
            </a:endParaRPr>
          </a:p>
        </p:txBody>
      </p:sp>
      <p:cxnSp>
        <p:nvCxnSpPr>
          <p:cNvPr id="96" name="Straight Connector 54"/>
          <p:cNvCxnSpPr/>
          <p:nvPr/>
        </p:nvCxnSpPr>
        <p:spPr>
          <a:xfrm rot="5400000">
            <a:off x="2529173"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55"/>
          <p:cNvCxnSpPr/>
          <p:nvPr/>
        </p:nvCxnSpPr>
        <p:spPr>
          <a:xfrm rot="5400000">
            <a:off x="3371202"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56"/>
          <p:cNvCxnSpPr/>
          <p:nvPr/>
        </p:nvCxnSpPr>
        <p:spPr>
          <a:xfrm rot="5400000">
            <a:off x="4221841"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57"/>
          <p:cNvCxnSpPr/>
          <p:nvPr/>
        </p:nvCxnSpPr>
        <p:spPr>
          <a:xfrm rot="5400000">
            <a:off x="5071034"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58"/>
          <p:cNvCxnSpPr/>
          <p:nvPr/>
        </p:nvCxnSpPr>
        <p:spPr>
          <a:xfrm rot="5400000">
            <a:off x="5918809"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59"/>
          <p:cNvCxnSpPr/>
          <p:nvPr/>
        </p:nvCxnSpPr>
        <p:spPr>
          <a:xfrm rot="5400000">
            <a:off x="6768012"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60"/>
          <p:cNvCxnSpPr/>
          <p:nvPr/>
        </p:nvCxnSpPr>
        <p:spPr>
          <a:xfrm rot="5400000">
            <a:off x="7608582" y="3502198"/>
            <a:ext cx="391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TextBox 6"/>
          <p:cNvSpPr txBox="1">
            <a:spLocks noChangeArrowheads="1"/>
          </p:cNvSpPr>
          <p:nvPr/>
        </p:nvSpPr>
        <p:spPr bwMode="auto">
          <a:xfrm>
            <a:off x="6021193" y="2559426"/>
            <a:ext cx="1067194" cy="246221"/>
          </a:xfrm>
          <a:prstGeom prst="rect">
            <a:avLst/>
          </a:prstGeom>
          <a:noFill/>
          <a:ln w="9525">
            <a:noFill/>
            <a:miter lim="800000"/>
            <a:headEnd/>
            <a:tailEnd/>
          </a:ln>
        </p:spPr>
        <p:txBody>
          <a:bodyPr wrap="none">
            <a:spAutoFit/>
          </a:bodyPr>
          <a:lstStyle/>
          <a:p>
            <a:pPr algn="ctr"/>
            <a:r>
              <a:rPr lang="en-US" sz="1000" b="1">
                <a:solidFill>
                  <a:srgbClr val="000000"/>
                </a:solidFill>
                <a:latin typeface="Calibri"/>
                <a:cs typeface="Calibri"/>
              </a:rPr>
              <a:t>Chronic/residual</a:t>
            </a:r>
            <a:endParaRPr lang="en-US" sz="1000" b="1" baseline="30000">
              <a:solidFill>
                <a:srgbClr val="000000"/>
              </a:solidFill>
              <a:latin typeface="Calibri"/>
              <a:cs typeface="Calibri"/>
            </a:endParaRPr>
          </a:p>
        </p:txBody>
      </p:sp>
      <p:sp>
        <p:nvSpPr>
          <p:cNvPr id="104" name="TextBox 6"/>
          <p:cNvSpPr txBox="1">
            <a:spLocks noChangeArrowheads="1"/>
          </p:cNvSpPr>
          <p:nvPr/>
        </p:nvSpPr>
        <p:spPr bwMode="auto">
          <a:xfrm>
            <a:off x="4896398" y="2078335"/>
            <a:ext cx="902811" cy="246221"/>
          </a:xfrm>
          <a:prstGeom prst="rect">
            <a:avLst/>
          </a:prstGeom>
          <a:noFill/>
          <a:ln w="9525">
            <a:noFill/>
            <a:miter lim="800000"/>
            <a:headEnd/>
            <a:tailEnd/>
          </a:ln>
        </p:spPr>
        <p:txBody>
          <a:bodyPr wrap="none">
            <a:spAutoFit/>
          </a:bodyPr>
          <a:lstStyle/>
          <a:p>
            <a:pPr algn="ctr"/>
            <a:r>
              <a:rPr lang="en-US" sz="1000" b="1">
                <a:solidFill>
                  <a:srgbClr val="000000"/>
                </a:solidFill>
                <a:latin typeface="Calibri"/>
                <a:cs typeface="Calibri"/>
              </a:rPr>
              <a:t>Deterioration</a:t>
            </a:r>
            <a:endParaRPr lang="en-US" sz="1000" b="1" baseline="30000">
              <a:solidFill>
                <a:srgbClr val="000000"/>
              </a:solidFill>
              <a:latin typeface="Calibri"/>
              <a:cs typeface="Calibri"/>
            </a:endParaRPr>
          </a:p>
        </p:txBody>
      </p:sp>
      <p:sp>
        <p:nvSpPr>
          <p:cNvPr id="105" name="TextBox 6"/>
          <p:cNvSpPr txBox="1">
            <a:spLocks noChangeArrowheads="1"/>
          </p:cNvSpPr>
          <p:nvPr/>
        </p:nvSpPr>
        <p:spPr bwMode="auto">
          <a:xfrm>
            <a:off x="4618758" y="1552469"/>
            <a:ext cx="499506" cy="246221"/>
          </a:xfrm>
          <a:prstGeom prst="rect">
            <a:avLst/>
          </a:prstGeom>
          <a:noFill/>
          <a:ln w="9525">
            <a:noFill/>
            <a:miter lim="800000"/>
            <a:headEnd/>
            <a:tailEnd/>
          </a:ln>
        </p:spPr>
        <p:txBody>
          <a:bodyPr wrap="none">
            <a:spAutoFit/>
          </a:bodyPr>
          <a:lstStyle/>
          <a:p>
            <a:pPr algn="ctr"/>
            <a:r>
              <a:rPr lang="en-US" sz="1000" b="1" dirty="0">
                <a:solidFill>
                  <a:srgbClr val="000000"/>
                </a:solidFill>
                <a:latin typeface="Calibri"/>
                <a:cs typeface="Calibri"/>
              </a:rPr>
              <a:t>Onset</a:t>
            </a:r>
            <a:endParaRPr lang="en-US" sz="1000" b="1" baseline="30000" dirty="0">
              <a:solidFill>
                <a:srgbClr val="000000"/>
              </a:solidFill>
              <a:latin typeface="Calibri"/>
              <a:cs typeface="Calibri"/>
            </a:endParaRPr>
          </a:p>
        </p:txBody>
      </p:sp>
      <p:cxnSp>
        <p:nvCxnSpPr>
          <p:cNvPr id="106" name="Straight Arrow Connector 64"/>
          <p:cNvCxnSpPr/>
          <p:nvPr/>
        </p:nvCxnSpPr>
        <p:spPr>
          <a:xfrm flipH="1">
            <a:off x="4436827" y="1712533"/>
            <a:ext cx="198291" cy="1470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7" name="TextBox 6"/>
          <p:cNvSpPr txBox="1">
            <a:spLocks noChangeArrowheads="1"/>
          </p:cNvSpPr>
          <p:nvPr/>
        </p:nvSpPr>
        <p:spPr bwMode="auto">
          <a:xfrm>
            <a:off x="4495019" y="3646653"/>
            <a:ext cx="787395" cy="246221"/>
          </a:xfrm>
          <a:prstGeom prst="rect">
            <a:avLst/>
          </a:prstGeom>
          <a:noFill/>
          <a:ln w="9525">
            <a:noFill/>
            <a:miter lim="800000"/>
            <a:headEnd/>
            <a:tailEnd/>
          </a:ln>
        </p:spPr>
        <p:txBody>
          <a:bodyPr wrap="none">
            <a:spAutoFit/>
          </a:bodyPr>
          <a:lstStyle/>
          <a:p>
            <a:pPr algn="ctr"/>
            <a:r>
              <a:rPr lang="en-US" sz="1000" b="1">
                <a:solidFill>
                  <a:srgbClr val="000000"/>
                </a:solidFill>
                <a:latin typeface="Calibri"/>
                <a:cs typeface="Calibri"/>
              </a:rPr>
              <a:t>Age, years</a:t>
            </a:r>
            <a:r>
              <a:rPr lang="en-US" sz="1000" b="1" baseline="30000">
                <a:solidFill>
                  <a:srgbClr val="000000"/>
                </a:solidFill>
                <a:latin typeface="Calibri"/>
                <a:cs typeface="Calibri"/>
              </a:rPr>
              <a:t>2</a:t>
            </a:r>
          </a:p>
        </p:txBody>
      </p:sp>
      <p:sp>
        <p:nvSpPr>
          <p:cNvPr id="108" name="Rectangle 37"/>
          <p:cNvSpPr/>
          <p:nvPr/>
        </p:nvSpPr>
        <p:spPr>
          <a:xfrm>
            <a:off x="5232864" y="2782955"/>
            <a:ext cx="2405355" cy="681545"/>
          </a:xfrm>
          <a:custGeom>
            <a:avLst/>
            <a:gdLst>
              <a:gd name="connsiteX0" fmla="*/ 0 w 1200150"/>
              <a:gd name="connsiteY0" fmla="*/ 0 h 2381250"/>
              <a:gd name="connsiteX1" fmla="*/ 1200150 w 1200150"/>
              <a:gd name="connsiteY1" fmla="*/ 0 h 2381250"/>
              <a:gd name="connsiteX2" fmla="*/ 1200150 w 1200150"/>
              <a:gd name="connsiteY2" fmla="*/ 2381250 h 2381250"/>
              <a:gd name="connsiteX3" fmla="*/ 0 w 1200150"/>
              <a:gd name="connsiteY3" fmla="*/ 2381250 h 2381250"/>
              <a:gd name="connsiteX4" fmla="*/ 0 w 1200150"/>
              <a:gd name="connsiteY4" fmla="*/ 0 h 2381250"/>
              <a:gd name="connsiteX0" fmla="*/ 0 w 1200150"/>
              <a:gd name="connsiteY0" fmla="*/ 1588 h 2382838"/>
              <a:gd name="connsiteX1" fmla="*/ 177800 w 1200150"/>
              <a:gd name="connsiteY1" fmla="*/ 0 h 2382838"/>
              <a:gd name="connsiteX2" fmla="*/ 1200150 w 1200150"/>
              <a:gd name="connsiteY2" fmla="*/ 15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541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84342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6033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0658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63513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1196975 w 1200150"/>
              <a:gd name="connsiteY2" fmla="*/ 153988 h 2382838"/>
              <a:gd name="connsiteX3" fmla="*/ 1200150 w 1200150"/>
              <a:gd name="connsiteY3" fmla="*/ 2382838 h 2382838"/>
              <a:gd name="connsiteX4" fmla="*/ 0 w 1200150"/>
              <a:gd name="connsiteY4" fmla="*/ 2382838 h 2382838"/>
              <a:gd name="connsiteX5" fmla="*/ 0 w 1200150"/>
              <a:gd name="connsiteY5" fmla="*/ 1588 h 2382838"/>
              <a:gd name="connsiteX0" fmla="*/ 0 w 1200150"/>
              <a:gd name="connsiteY0" fmla="*/ 1588 h 2382838"/>
              <a:gd name="connsiteX1" fmla="*/ 177800 w 1200150"/>
              <a:gd name="connsiteY1" fmla="*/ 0 h 2382838"/>
              <a:gd name="connsiteX2" fmla="*/ 348000 w 1200150"/>
              <a:gd name="connsiteY2" fmla="*/ 30747 h 2382838"/>
              <a:gd name="connsiteX3" fmla="*/ 1196975 w 1200150"/>
              <a:gd name="connsiteY3" fmla="*/ 153988 h 2382838"/>
              <a:gd name="connsiteX4" fmla="*/ 1200150 w 1200150"/>
              <a:gd name="connsiteY4" fmla="*/ 2382838 h 2382838"/>
              <a:gd name="connsiteX5" fmla="*/ 0 w 1200150"/>
              <a:gd name="connsiteY5" fmla="*/ 2382838 h 2382838"/>
              <a:gd name="connsiteX6" fmla="*/ 0 w 1200150"/>
              <a:gd name="connsiteY6"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1196975 w 1200150"/>
              <a:gd name="connsiteY4" fmla="*/ 153988 h 2382838"/>
              <a:gd name="connsiteX5" fmla="*/ 1200150 w 1200150"/>
              <a:gd name="connsiteY5" fmla="*/ 2382838 h 2382838"/>
              <a:gd name="connsiteX6" fmla="*/ 0 w 1200150"/>
              <a:gd name="connsiteY6" fmla="*/ 2382838 h 2382838"/>
              <a:gd name="connsiteX7" fmla="*/ 0 w 1200150"/>
              <a:gd name="connsiteY7"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1196975 w 1200150"/>
              <a:gd name="connsiteY5" fmla="*/ 153988 h 2382838"/>
              <a:gd name="connsiteX6" fmla="*/ 1200150 w 1200150"/>
              <a:gd name="connsiteY6" fmla="*/ 2382838 h 2382838"/>
              <a:gd name="connsiteX7" fmla="*/ 0 w 1200150"/>
              <a:gd name="connsiteY7" fmla="*/ 2382838 h 2382838"/>
              <a:gd name="connsiteX8" fmla="*/ 0 w 1200150"/>
              <a:gd name="connsiteY8"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1196975 w 1200150"/>
              <a:gd name="connsiteY6" fmla="*/ 153988 h 2382838"/>
              <a:gd name="connsiteX7" fmla="*/ 1200150 w 1200150"/>
              <a:gd name="connsiteY7" fmla="*/ 2382838 h 2382838"/>
              <a:gd name="connsiteX8" fmla="*/ 0 w 1200150"/>
              <a:gd name="connsiteY8" fmla="*/ 2382838 h 2382838"/>
              <a:gd name="connsiteX9" fmla="*/ 0 w 1200150"/>
              <a:gd name="connsiteY9"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861076 w 1200150"/>
              <a:gd name="connsiteY6" fmla="*/ 112737 h 2382838"/>
              <a:gd name="connsiteX7" fmla="*/ 1196975 w 1200150"/>
              <a:gd name="connsiteY7" fmla="*/ 153988 h 2382838"/>
              <a:gd name="connsiteX8" fmla="*/ 1200150 w 1200150"/>
              <a:gd name="connsiteY8" fmla="*/ 2382838 h 2382838"/>
              <a:gd name="connsiteX9" fmla="*/ 0 w 1200150"/>
              <a:gd name="connsiteY9" fmla="*/ 2382838 h 2382838"/>
              <a:gd name="connsiteX10" fmla="*/ 0 w 1200150"/>
              <a:gd name="connsiteY10" fmla="*/ 1588 h 2382838"/>
              <a:gd name="connsiteX0" fmla="*/ 0 w 1200150"/>
              <a:gd name="connsiteY0" fmla="*/ 1588 h 2382838"/>
              <a:gd name="connsiteX1" fmla="*/ 177800 w 1200150"/>
              <a:gd name="connsiteY1" fmla="*/ 0 h 2382838"/>
              <a:gd name="connsiteX2" fmla="*/ 348000 w 1200150"/>
              <a:gd name="connsiteY2" fmla="*/ 30747 h 2382838"/>
              <a:gd name="connsiteX3" fmla="*/ 535384 w 1200150"/>
              <a:gd name="connsiteY3" fmla="*/ 61494 h 2382838"/>
              <a:gd name="connsiteX4" fmla="*/ 624615 w 1200150"/>
              <a:gd name="connsiteY4" fmla="*/ 78575 h 2382838"/>
              <a:gd name="connsiteX5" fmla="*/ 776307 w 1200150"/>
              <a:gd name="connsiteY5" fmla="*/ 99072 h 2382838"/>
              <a:gd name="connsiteX6" fmla="*/ 861076 w 1200150"/>
              <a:gd name="connsiteY6" fmla="*/ 112737 h 2382838"/>
              <a:gd name="connsiteX7" fmla="*/ 1030613 w 1200150"/>
              <a:gd name="connsiteY7" fmla="*/ 136651 h 2382838"/>
              <a:gd name="connsiteX8" fmla="*/ 1196975 w 1200150"/>
              <a:gd name="connsiteY8" fmla="*/ 153988 h 2382838"/>
              <a:gd name="connsiteX9" fmla="*/ 1200150 w 1200150"/>
              <a:gd name="connsiteY9" fmla="*/ 2382838 h 2382838"/>
              <a:gd name="connsiteX10" fmla="*/ 0 w 1200150"/>
              <a:gd name="connsiteY10" fmla="*/ 2382838 h 2382838"/>
              <a:gd name="connsiteX11" fmla="*/ 0 w 1200150"/>
              <a:gd name="connsiteY11" fmla="*/ 1588 h 2382838"/>
              <a:gd name="connsiteX0" fmla="*/ 0 w 1200150"/>
              <a:gd name="connsiteY0" fmla="*/ 0 h 2381250"/>
              <a:gd name="connsiteX1" fmla="*/ 151031 w 1200150"/>
              <a:gd name="connsiteY1" fmla="*/ 138478 h 2381250"/>
              <a:gd name="connsiteX2" fmla="*/ 348000 w 1200150"/>
              <a:gd name="connsiteY2" fmla="*/ 29159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348000 w 1200150"/>
              <a:gd name="connsiteY2" fmla="*/ 29159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111540 w 1200150"/>
              <a:gd name="connsiteY2" fmla="*/ 305876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535384 w 1200150"/>
              <a:gd name="connsiteY3" fmla="*/ 59906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624615 w 1200150"/>
              <a:gd name="connsiteY4" fmla="*/ 76987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776307 w 1200150"/>
              <a:gd name="connsiteY5" fmla="*/ 97484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861076 w 1200150"/>
              <a:gd name="connsiteY6" fmla="*/ 111149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1030613 w 1200150"/>
              <a:gd name="connsiteY7" fmla="*/ 135063 h 2381250"/>
              <a:gd name="connsiteX8" fmla="*/ 1196975 w 1200150"/>
              <a:gd name="connsiteY8" fmla="*/ 152400 h 2381250"/>
              <a:gd name="connsiteX9" fmla="*/ 1200150 w 1200150"/>
              <a:gd name="connsiteY9" fmla="*/ 2381250 h 2381250"/>
              <a:gd name="connsiteX10" fmla="*/ 0 w 1200150"/>
              <a:gd name="connsiteY10" fmla="*/ 2381250 h 2381250"/>
              <a:gd name="connsiteX11" fmla="*/ 0 w 1200150"/>
              <a:gd name="connsiteY11"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1030613 w 1200150"/>
              <a:gd name="connsiteY7" fmla="*/ 135063 h 2381250"/>
              <a:gd name="connsiteX8" fmla="*/ 1115382 w 1200150"/>
              <a:gd name="connsiteY8" fmla="*/ 418612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1115382 w 1200150"/>
              <a:gd name="connsiteY8" fmla="*/ 418612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941383 w 1200150"/>
              <a:gd name="connsiteY8" fmla="*/ 1255595 h 2381250"/>
              <a:gd name="connsiteX9" fmla="*/ 1196975 w 1200150"/>
              <a:gd name="connsiteY9" fmla="*/ 152400 h 2381250"/>
              <a:gd name="connsiteX10" fmla="*/ 1200150 w 1200150"/>
              <a:gd name="connsiteY10" fmla="*/ 2381250 h 2381250"/>
              <a:gd name="connsiteX11" fmla="*/ 0 w 1200150"/>
              <a:gd name="connsiteY11" fmla="*/ 2381250 h 2381250"/>
              <a:gd name="connsiteX12" fmla="*/ 0 w 1200150"/>
              <a:gd name="connsiteY12" fmla="*/ 0 h 2381250"/>
              <a:gd name="connsiteX0" fmla="*/ 0 w 1289167"/>
              <a:gd name="connsiteY0" fmla="*/ 0 h 2381250"/>
              <a:gd name="connsiteX1" fmla="*/ 84109 w 1289167"/>
              <a:gd name="connsiteY1" fmla="*/ 29158 h 2381250"/>
              <a:gd name="connsiteX2" fmla="*/ 223078 w 1289167"/>
              <a:gd name="connsiteY2" fmla="*/ 329790 h 2381250"/>
              <a:gd name="connsiteX3" fmla="*/ 334616 w 1289167"/>
              <a:gd name="connsiteY3" fmla="*/ 206804 h 2381250"/>
              <a:gd name="connsiteX4" fmla="*/ 455077 w 1289167"/>
              <a:gd name="connsiteY4" fmla="*/ 814898 h 2381250"/>
              <a:gd name="connsiteX5" fmla="*/ 557692 w 1289167"/>
              <a:gd name="connsiteY5" fmla="*/ 705578 h 2381250"/>
              <a:gd name="connsiteX6" fmla="*/ 700461 w 1289167"/>
              <a:gd name="connsiteY6" fmla="*/ 1122361 h 2381250"/>
              <a:gd name="connsiteX7" fmla="*/ 794153 w 1289167"/>
              <a:gd name="connsiteY7" fmla="*/ 1040371 h 2381250"/>
              <a:gd name="connsiteX8" fmla="*/ 941383 w 1289167"/>
              <a:gd name="connsiteY8" fmla="*/ 1255595 h 2381250"/>
              <a:gd name="connsiteX9" fmla="*/ 1196975 w 1289167"/>
              <a:gd name="connsiteY9" fmla="*/ 152400 h 2381250"/>
              <a:gd name="connsiteX10" fmla="*/ 1200151 w 1289167"/>
              <a:gd name="connsiteY10" fmla="*/ 1446905 h 2381250"/>
              <a:gd name="connsiteX11" fmla="*/ 1200150 w 1289167"/>
              <a:gd name="connsiteY11" fmla="*/ 2381250 h 2381250"/>
              <a:gd name="connsiteX12" fmla="*/ 0 w 1289167"/>
              <a:gd name="connsiteY12" fmla="*/ 2381250 h 2381250"/>
              <a:gd name="connsiteX13" fmla="*/ 0 w 1289167"/>
              <a:gd name="connsiteY13" fmla="*/ 0 h 2381250"/>
              <a:gd name="connsiteX0" fmla="*/ 0 w 1216876"/>
              <a:gd name="connsiteY0" fmla="*/ 0 h 2381250"/>
              <a:gd name="connsiteX1" fmla="*/ 84109 w 1216876"/>
              <a:gd name="connsiteY1" fmla="*/ 29158 h 2381250"/>
              <a:gd name="connsiteX2" fmla="*/ 223078 w 1216876"/>
              <a:gd name="connsiteY2" fmla="*/ 329790 h 2381250"/>
              <a:gd name="connsiteX3" fmla="*/ 334616 w 1216876"/>
              <a:gd name="connsiteY3" fmla="*/ 206804 h 2381250"/>
              <a:gd name="connsiteX4" fmla="*/ 455077 w 1216876"/>
              <a:gd name="connsiteY4" fmla="*/ 814898 h 2381250"/>
              <a:gd name="connsiteX5" fmla="*/ 557692 w 1216876"/>
              <a:gd name="connsiteY5" fmla="*/ 705578 h 2381250"/>
              <a:gd name="connsiteX6" fmla="*/ 700461 w 1216876"/>
              <a:gd name="connsiteY6" fmla="*/ 1122361 h 2381250"/>
              <a:gd name="connsiteX7" fmla="*/ 794153 w 1216876"/>
              <a:gd name="connsiteY7" fmla="*/ 1040371 h 2381250"/>
              <a:gd name="connsiteX8" fmla="*/ 941383 w 1216876"/>
              <a:gd name="connsiteY8" fmla="*/ 1255595 h 2381250"/>
              <a:gd name="connsiteX9" fmla="*/ 1196975 w 1216876"/>
              <a:gd name="connsiteY9" fmla="*/ 152400 h 2381250"/>
              <a:gd name="connsiteX10" fmla="*/ 1200151 w 1216876"/>
              <a:gd name="connsiteY10" fmla="*/ 1446905 h 2381250"/>
              <a:gd name="connsiteX11" fmla="*/ 1200150 w 1216876"/>
              <a:gd name="connsiteY11" fmla="*/ 2381250 h 2381250"/>
              <a:gd name="connsiteX12" fmla="*/ 0 w 1216876"/>
              <a:gd name="connsiteY12" fmla="*/ 2381250 h 2381250"/>
              <a:gd name="connsiteX13" fmla="*/ 0 w 1216876"/>
              <a:gd name="connsiteY13" fmla="*/ 0 h 2381250"/>
              <a:gd name="connsiteX0" fmla="*/ 0 w 1219717"/>
              <a:gd name="connsiteY0" fmla="*/ 0 h 2381250"/>
              <a:gd name="connsiteX1" fmla="*/ 84109 w 1219717"/>
              <a:gd name="connsiteY1" fmla="*/ 29158 h 2381250"/>
              <a:gd name="connsiteX2" fmla="*/ 223078 w 1219717"/>
              <a:gd name="connsiteY2" fmla="*/ 329790 h 2381250"/>
              <a:gd name="connsiteX3" fmla="*/ 334616 w 1219717"/>
              <a:gd name="connsiteY3" fmla="*/ 206804 h 2381250"/>
              <a:gd name="connsiteX4" fmla="*/ 455077 w 1219717"/>
              <a:gd name="connsiteY4" fmla="*/ 814898 h 2381250"/>
              <a:gd name="connsiteX5" fmla="*/ 557692 w 1219717"/>
              <a:gd name="connsiteY5" fmla="*/ 705578 h 2381250"/>
              <a:gd name="connsiteX6" fmla="*/ 700461 w 1219717"/>
              <a:gd name="connsiteY6" fmla="*/ 1122361 h 2381250"/>
              <a:gd name="connsiteX7" fmla="*/ 794153 w 1219717"/>
              <a:gd name="connsiteY7" fmla="*/ 1040371 h 2381250"/>
              <a:gd name="connsiteX8" fmla="*/ 941383 w 1219717"/>
              <a:gd name="connsiteY8" fmla="*/ 1255595 h 2381250"/>
              <a:gd name="connsiteX9" fmla="*/ 1196975 w 1219717"/>
              <a:gd name="connsiteY9" fmla="*/ 152400 h 2381250"/>
              <a:gd name="connsiteX10" fmla="*/ 1209074 w 1219717"/>
              <a:gd name="connsiteY10" fmla="*/ 1450321 h 2381250"/>
              <a:gd name="connsiteX11" fmla="*/ 1200150 w 1219717"/>
              <a:gd name="connsiteY11" fmla="*/ 2381250 h 2381250"/>
              <a:gd name="connsiteX12" fmla="*/ 0 w 1219717"/>
              <a:gd name="connsiteY12" fmla="*/ 2381250 h 2381250"/>
              <a:gd name="connsiteX13" fmla="*/ 0 w 1219717"/>
              <a:gd name="connsiteY13" fmla="*/ 0 h 2381250"/>
              <a:gd name="connsiteX0" fmla="*/ 0 w 1209094"/>
              <a:gd name="connsiteY0" fmla="*/ 0 h 2381250"/>
              <a:gd name="connsiteX1" fmla="*/ 84109 w 1209094"/>
              <a:gd name="connsiteY1" fmla="*/ 29158 h 2381250"/>
              <a:gd name="connsiteX2" fmla="*/ 223078 w 1209094"/>
              <a:gd name="connsiteY2" fmla="*/ 329790 h 2381250"/>
              <a:gd name="connsiteX3" fmla="*/ 334616 w 1209094"/>
              <a:gd name="connsiteY3" fmla="*/ 206804 h 2381250"/>
              <a:gd name="connsiteX4" fmla="*/ 455077 w 1209094"/>
              <a:gd name="connsiteY4" fmla="*/ 814898 h 2381250"/>
              <a:gd name="connsiteX5" fmla="*/ 557692 w 1209094"/>
              <a:gd name="connsiteY5" fmla="*/ 705578 h 2381250"/>
              <a:gd name="connsiteX6" fmla="*/ 700461 w 1209094"/>
              <a:gd name="connsiteY6" fmla="*/ 1122361 h 2381250"/>
              <a:gd name="connsiteX7" fmla="*/ 794153 w 1209094"/>
              <a:gd name="connsiteY7" fmla="*/ 1040371 h 2381250"/>
              <a:gd name="connsiteX8" fmla="*/ 941383 w 1209094"/>
              <a:gd name="connsiteY8" fmla="*/ 1255595 h 2381250"/>
              <a:gd name="connsiteX9" fmla="*/ 1080976 w 1209094"/>
              <a:gd name="connsiteY9" fmla="*/ 1064540 h 2381250"/>
              <a:gd name="connsiteX10" fmla="*/ 1209074 w 1209094"/>
              <a:gd name="connsiteY10" fmla="*/ 1450321 h 2381250"/>
              <a:gd name="connsiteX11" fmla="*/ 1200150 w 1209094"/>
              <a:gd name="connsiteY11" fmla="*/ 2381250 h 2381250"/>
              <a:gd name="connsiteX12" fmla="*/ 0 w 1209094"/>
              <a:gd name="connsiteY12" fmla="*/ 2381250 h 2381250"/>
              <a:gd name="connsiteX13" fmla="*/ 0 w 1209094"/>
              <a:gd name="connsiteY13" fmla="*/ 0 h 2381250"/>
              <a:gd name="connsiteX0" fmla="*/ 0 w 1209093"/>
              <a:gd name="connsiteY0" fmla="*/ 0 h 2381250"/>
              <a:gd name="connsiteX1" fmla="*/ 84109 w 1209093"/>
              <a:gd name="connsiteY1" fmla="*/ 29158 h 2381250"/>
              <a:gd name="connsiteX2" fmla="*/ 223078 w 1209093"/>
              <a:gd name="connsiteY2" fmla="*/ 329790 h 2381250"/>
              <a:gd name="connsiteX3" fmla="*/ 334616 w 1209093"/>
              <a:gd name="connsiteY3" fmla="*/ 206804 h 2381250"/>
              <a:gd name="connsiteX4" fmla="*/ 455077 w 1209093"/>
              <a:gd name="connsiteY4" fmla="*/ 814898 h 2381250"/>
              <a:gd name="connsiteX5" fmla="*/ 557692 w 1209093"/>
              <a:gd name="connsiteY5" fmla="*/ 705578 h 2381250"/>
              <a:gd name="connsiteX6" fmla="*/ 700461 w 1209093"/>
              <a:gd name="connsiteY6" fmla="*/ 1122361 h 2381250"/>
              <a:gd name="connsiteX7" fmla="*/ 794153 w 1209093"/>
              <a:gd name="connsiteY7" fmla="*/ 1040371 h 2381250"/>
              <a:gd name="connsiteX8" fmla="*/ 941383 w 1209093"/>
              <a:gd name="connsiteY8" fmla="*/ 1255595 h 2381250"/>
              <a:gd name="connsiteX9" fmla="*/ 1018515 w 1209093"/>
              <a:gd name="connsiteY9" fmla="*/ 1184109 h 2381250"/>
              <a:gd name="connsiteX10" fmla="*/ 1209074 w 1209093"/>
              <a:gd name="connsiteY10" fmla="*/ 1450321 h 2381250"/>
              <a:gd name="connsiteX11" fmla="*/ 1200150 w 1209093"/>
              <a:gd name="connsiteY11" fmla="*/ 2381250 h 2381250"/>
              <a:gd name="connsiteX12" fmla="*/ 0 w 1209093"/>
              <a:gd name="connsiteY12" fmla="*/ 2381250 h 2381250"/>
              <a:gd name="connsiteX13" fmla="*/ 0 w 1209093"/>
              <a:gd name="connsiteY13" fmla="*/ 0 h 2381250"/>
              <a:gd name="connsiteX0" fmla="*/ 0 w 1209093"/>
              <a:gd name="connsiteY0" fmla="*/ 0 h 2381250"/>
              <a:gd name="connsiteX1" fmla="*/ 84109 w 1209093"/>
              <a:gd name="connsiteY1" fmla="*/ 29158 h 2381250"/>
              <a:gd name="connsiteX2" fmla="*/ 223078 w 1209093"/>
              <a:gd name="connsiteY2" fmla="*/ 329790 h 2381250"/>
              <a:gd name="connsiteX3" fmla="*/ 334616 w 1209093"/>
              <a:gd name="connsiteY3" fmla="*/ 206804 h 2381250"/>
              <a:gd name="connsiteX4" fmla="*/ 455077 w 1209093"/>
              <a:gd name="connsiteY4" fmla="*/ 814898 h 2381250"/>
              <a:gd name="connsiteX5" fmla="*/ 557692 w 1209093"/>
              <a:gd name="connsiteY5" fmla="*/ 705578 h 2381250"/>
              <a:gd name="connsiteX6" fmla="*/ 700461 w 1209093"/>
              <a:gd name="connsiteY6" fmla="*/ 1122361 h 2381250"/>
              <a:gd name="connsiteX7" fmla="*/ 794153 w 1209093"/>
              <a:gd name="connsiteY7" fmla="*/ 1040371 h 2381250"/>
              <a:gd name="connsiteX8" fmla="*/ 941383 w 1209093"/>
              <a:gd name="connsiteY8" fmla="*/ 1255595 h 2381250"/>
              <a:gd name="connsiteX9" fmla="*/ 1018515 w 1209093"/>
              <a:gd name="connsiteY9" fmla="*/ 1184109 h 2381250"/>
              <a:gd name="connsiteX10" fmla="*/ 1209074 w 1209093"/>
              <a:gd name="connsiteY10" fmla="*/ 1450321 h 2381250"/>
              <a:gd name="connsiteX11" fmla="*/ 1200150 w 1209093"/>
              <a:gd name="connsiteY11" fmla="*/ 2381250 h 2381250"/>
              <a:gd name="connsiteX12" fmla="*/ 0 w 1209093"/>
              <a:gd name="connsiteY12" fmla="*/ 2381250 h 2381250"/>
              <a:gd name="connsiteX13" fmla="*/ 0 w 1209093"/>
              <a:gd name="connsiteY13" fmla="*/ 0 h 2381250"/>
              <a:gd name="connsiteX0" fmla="*/ 0 w 1209094"/>
              <a:gd name="connsiteY0" fmla="*/ 0 h 2381250"/>
              <a:gd name="connsiteX1" fmla="*/ 84109 w 1209094"/>
              <a:gd name="connsiteY1" fmla="*/ 29158 h 2381250"/>
              <a:gd name="connsiteX2" fmla="*/ 223078 w 1209094"/>
              <a:gd name="connsiteY2" fmla="*/ 329790 h 2381250"/>
              <a:gd name="connsiteX3" fmla="*/ 334616 w 1209094"/>
              <a:gd name="connsiteY3" fmla="*/ 206804 h 2381250"/>
              <a:gd name="connsiteX4" fmla="*/ 455077 w 1209094"/>
              <a:gd name="connsiteY4" fmla="*/ 814898 h 2381250"/>
              <a:gd name="connsiteX5" fmla="*/ 557692 w 1209094"/>
              <a:gd name="connsiteY5" fmla="*/ 705578 h 2381250"/>
              <a:gd name="connsiteX6" fmla="*/ 700461 w 1209094"/>
              <a:gd name="connsiteY6" fmla="*/ 1122361 h 2381250"/>
              <a:gd name="connsiteX7" fmla="*/ 794153 w 1209094"/>
              <a:gd name="connsiteY7" fmla="*/ 1040371 h 2381250"/>
              <a:gd name="connsiteX8" fmla="*/ 941383 w 1209094"/>
              <a:gd name="connsiteY8" fmla="*/ 1255595 h 2381250"/>
              <a:gd name="connsiteX9" fmla="*/ 1018515 w 1209094"/>
              <a:gd name="connsiteY9" fmla="*/ 1184109 h 2381250"/>
              <a:gd name="connsiteX10" fmla="*/ 1209075 w 1209094"/>
              <a:gd name="connsiteY10" fmla="*/ 1463986 h 2381250"/>
              <a:gd name="connsiteX11" fmla="*/ 1200150 w 1209094"/>
              <a:gd name="connsiteY11" fmla="*/ 2381250 h 2381250"/>
              <a:gd name="connsiteX12" fmla="*/ 0 w 1209094"/>
              <a:gd name="connsiteY12" fmla="*/ 2381250 h 2381250"/>
              <a:gd name="connsiteX13" fmla="*/ 0 w 1209094"/>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0570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0570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150"/>
              <a:gd name="connsiteY0" fmla="*/ 0 h 2381250"/>
              <a:gd name="connsiteX1" fmla="*/ 84109 w 1200150"/>
              <a:gd name="connsiteY1" fmla="*/ 29158 h 2381250"/>
              <a:gd name="connsiteX2" fmla="*/ 223078 w 1200150"/>
              <a:gd name="connsiteY2" fmla="*/ 329790 h 2381250"/>
              <a:gd name="connsiteX3" fmla="*/ 334616 w 1200150"/>
              <a:gd name="connsiteY3" fmla="*/ 206804 h 2381250"/>
              <a:gd name="connsiteX4" fmla="*/ 455077 w 1200150"/>
              <a:gd name="connsiteY4" fmla="*/ 814898 h 2381250"/>
              <a:gd name="connsiteX5" fmla="*/ 557692 w 1200150"/>
              <a:gd name="connsiteY5" fmla="*/ 705578 h 2381250"/>
              <a:gd name="connsiteX6" fmla="*/ 700461 w 1200150"/>
              <a:gd name="connsiteY6" fmla="*/ 1122361 h 2381250"/>
              <a:gd name="connsiteX7" fmla="*/ 794153 w 1200150"/>
              <a:gd name="connsiteY7" fmla="*/ 1040371 h 2381250"/>
              <a:gd name="connsiteX8" fmla="*/ 941383 w 1200150"/>
              <a:gd name="connsiteY8" fmla="*/ 1255595 h 2381250"/>
              <a:gd name="connsiteX9" fmla="*/ 1018515 w 1200150"/>
              <a:gd name="connsiteY9" fmla="*/ 1184109 h 2381250"/>
              <a:gd name="connsiteX10" fmla="*/ 1193461 w 1200150"/>
              <a:gd name="connsiteY10" fmla="*/ 1460570 h 2381250"/>
              <a:gd name="connsiteX11" fmla="*/ 1200150 w 1200150"/>
              <a:gd name="connsiteY11" fmla="*/ 2381250 h 2381250"/>
              <a:gd name="connsiteX12" fmla="*/ 0 w 1200150"/>
              <a:gd name="connsiteY12" fmla="*/ 2381250 h 2381250"/>
              <a:gd name="connsiteX13" fmla="*/ 0 w 1200150"/>
              <a:gd name="connsiteY13" fmla="*/ 0 h 2381250"/>
              <a:gd name="connsiteX0" fmla="*/ 0 w 1200285"/>
              <a:gd name="connsiteY0" fmla="*/ 0 h 2381250"/>
              <a:gd name="connsiteX1" fmla="*/ 84109 w 1200285"/>
              <a:gd name="connsiteY1" fmla="*/ 29158 h 2381250"/>
              <a:gd name="connsiteX2" fmla="*/ 223078 w 1200285"/>
              <a:gd name="connsiteY2" fmla="*/ 329790 h 2381250"/>
              <a:gd name="connsiteX3" fmla="*/ 334616 w 1200285"/>
              <a:gd name="connsiteY3" fmla="*/ 206804 h 2381250"/>
              <a:gd name="connsiteX4" fmla="*/ 455077 w 1200285"/>
              <a:gd name="connsiteY4" fmla="*/ 814898 h 2381250"/>
              <a:gd name="connsiteX5" fmla="*/ 557692 w 1200285"/>
              <a:gd name="connsiteY5" fmla="*/ 705578 h 2381250"/>
              <a:gd name="connsiteX6" fmla="*/ 700461 w 1200285"/>
              <a:gd name="connsiteY6" fmla="*/ 1122361 h 2381250"/>
              <a:gd name="connsiteX7" fmla="*/ 794153 w 1200285"/>
              <a:gd name="connsiteY7" fmla="*/ 1040371 h 2381250"/>
              <a:gd name="connsiteX8" fmla="*/ 941383 w 1200285"/>
              <a:gd name="connsiteY8" fmla="*/ 1255595 h 2381250"/>
              <a:gd name="connsiteX9" fmla="*/ 1018515 w 1200285"/>
              <a:gd name="connsiteY9" fmla="*/ 1184109 h 2381250"/>
              <a:gd name="connsiteX10" fmla="*/ 1200153 w 1200285"/>
              <a:gd name="connsiteY10" fmla="*/ 1463132 h 2381250"/>
              <a:gd name="connsiteX11" fmla="*/ 1200150 w 1200285"/>
              <a:gd name="connsiteY11" fmla="*/ 2381250 h 2381250"/>
              <a:gd name="connsiteX12" fmla="*/ 0 w 1200285"/>
              <a:gd name="connsiteY12" fmla="*/ 2381250 h 2381250"/>
              <a:gd name="connsiteX13" fmla="*/ 0 w 1200285"/>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 name="connsiteX0" fmla="*/ 0 w 1200153"/>
              <a:gd name="connsiteY0" fmla="*/ 0 h 2381250"/>
              <a:gd name="connsiteX1" fmla="*/ 84109 w 1200153"/>
              <a:gd name="connsiteY1" fmla="*/ 29158 h 2381250"/>
              <a:gd name="connsiteX2" fmla="*/ 223078 w 1200153"/>
              <a:gd name="connsiteY2" fmla="*/ 329790 h 2381250"/>
              <a:gd name="connsiteX3" fmla="*/ 334616 w 1200153"/>
              <a:gd name="connsiteY3" fmla="*/ 206804 h 2381250"/>
              <a:gd name="connsiteX4" fmla="*/ 455077 w 1200153"/>
              <a:gd name="connsiteY4" fmla="*/ 814898 h 2381250"/>
              <a:gd name="connsiteX5" fmla="*/ 557692 w 1200153"/>
              <a:gd name="connsiteY5" fmla="*/ 705578 h 2381250"/>
              <a:gd name="connsiteX6" fmla="*/ 700461 w 1200153"/>
              <a:gd name="connsiteY6" fmla="*/ 1122361 h 2381250"/>
              <a:gd name="connsiteX7" fmla="*/ 794153 w 1200153"/>
              <a:gd name="connsiteY7" fmla="*/ 1040371 h 2381250"/>
              <a:gd name="connsiteX8" fmla="*/ 941383 w 1200153"/>
              <a:gd name="connsiteY8" fmla="*/ 1255595 h 2381250"/>
              <a:gd name="connsiteX9" fmla="*/ 1018515 w 1200153"/>
              <a:gd name="connsiteY9" fmla="*/ 1184109 h 2381250"/>
              <a:gd name="connsiteX10" fmla="*/ 1200153 w 1200153"/>
              <a:gd name="connsiteY10" fmla="*/ 1463132 h 2381250"/>
              <a:gd name="connsiteX11" fmla="*/ 1200150 w 1200153"/>
              <a:gd name="connsiteY11" fmla="*/ 2381250 h 2381250"/>
              <a:gd name="connsiteX12" fmla="*/ 0 w 1200153"/>
              <a:gd name="connsiteY12" fmla="*/ 2381250 h 2381250"/>
              <a:gd name="connsiteX13" fmla="*/ 0 w 1200153"/>
              <a:gd name="connsiteY13" fmla="*/ 0 h 2381250"/>
              <a:gd name="connsiteX0" fmla="*/ 0 w 1200153"/>
              <a:gd name="connsiteY0" fmla="*/ 140744 h 2521994"/>
              <a:gd name="connsiteX1" fmla="*/ 33010 w 1200153"/>
              <a:gd name="connsiteY1" fmla="*/ 0 h 2521994"/>
              <a:gd name="connsiteX2" fmla="*/ 223078 w 1200153"/>
              <a:gd name="connsiteY2" fmla="*/ 470534 h 2521994"/>
              <a:gd name="connsiteX3" fmla="*/ 334616 w 1200153"/>
              <a:gd name="connsiteY3" fmla="*/ 347548 h 2521994"/>
              <a:gd name="connsiteX4" fmla="*/ 455077 w 1200153"/>
              <a:gd name="connsiteY4" fmla="*/ 955642 h 2521994"/>
              <a:gd name="connsiteX5" fmla="*/ 557692 w 1200153"/>
              <a:gd name="connsiteY5" fmla="*/ 846322 h 2521994"/>
              <a:gd name="connsiteX6" fmla="*/ 700461 w 1200153"/>
              <a:gd name="connsiteY6" fmla="*/ 1263105 h 2521994"/>
              <a:gd name="connsiteX7" fmla="*/ 794153 w 1200153"/>
              <a:gd name="connsiteY7" fmla="*/ 1181115 h 2521994"/>
              <a:gd name="connsiteX8" fmla="*/ 941383 w 1200153"/>
              <a:gd name="connsiteY8" fmla="*/ 1396339 h 2521994"/>
              <a:gd name="connsiteX9" fmla="*/ 1018515 w 1200153"/>
              <a:gd name="connsiteY9" fmla="*/ 1324853 h 2521994"/>
              <a:gd name="connsiteX10" fmla="*/ 1200153 w 1200153"/>
              <a:gd name="connsiteY10" fmla="*/ 1603876 h 2521994"/>
              <a:gd name="connsiteX11" fmla="*/ 1200150 w 1200153"/>
              <a:gd name="connsiteY11" fmla="*/ 2521994 h 2521994"/>
              <a:gd name="connsiteX12" fmla="*/ 0 w 1200153"/>
              <a:gd name="connsiteY12" fmla="*/ 2521994 h 2521994"/>
              <a:gd name="connsiteX13" fmla="*/ 0 w 1200153"/>
              <a:gd name="connsiteY13" fmla="*/ 140744 h 2521994"/>
              <a:gd name="connsiteX0" fmla="*/ 0 w 1200153"/>
              <a:gd name="connsiteY0" fmla="*/ 140744 h 2521994"/>
              <a:gd name="connsiteX1" fmla="*/ 33010 w 1200153"/>
              <a:gd name="connsiteY1" fmla="*/ 0 h 2521994"/>
              <a:gd name="connsiteX2" fmla="*/ 200083 w 1200153"/>
              <a:gd name="connsiteY2" fmla="*/ 6567 h 2521994"/>
              <a:gd name="connsiteX3" fmla="*/ 334616 w 1200153"/>
              <a:gd name="connsiteY3" fmla="*/ 347548 h 2521994"/>
              <a:gd name="connsiteX4" fmla="*/ 455077 w 1200153"/>
              <a:gd name="connsiteY4" fmla="*/ 955642 h 2521994"/>
              <a:gd name="connsiteX5" fmla="*/ 557692 w 1200153"/>
              <a:gd name="connsiteY5" fmla="*/ 846322 h 2521994"/>
              <a:gd name="connsiteX6" fmla="*/ 700461 w 1200153"/>
              <a:gd name="connsiteY6" fmla="*/ 1263105 h 2521994"/>
              <a:gd name="connsiteX7" fmla="*/ 794153 w 1200153"/>
              <a:gd name="connsiteY7" fmla="*/ 1181115 h 2521994"/>
              <a:gd name="connsiteX8" fmla="*/ 941383 w 1200153"/>
              <a:gd name="connsiteY8" fmla="*/ 1396339 h 2521994"/>
              <a:gd name="connsiteX9" fmla="*/ 1018515 w 1200153"/>
              <a:gd name="connsiteY9" fmla="*/ 1324853 h 2521994"/>
              <a:gd name="connsiteX10" fmla="*/ 1200153 w 1200153"/>
              <a:gd name="connsiteY10" fmla="*/ 1603876 h 2521994"/>
              <a:gd name="connsiteX11" fmla="*/ 1200150 w 1200153"/>
              <a:gd name="connsiteY11" fmla="*/ 2521994 h 2521994"/>
              <a:gd name="connsiteX12" fmla="*/ 0 w 1200153"/>
              <a:gd name="connsiteY12" fmla="*/ 2521994 h 2521994"/>
              <a:gd name="connsiteX13" fmla="*/ 0 w 1200153"/>
              <a:gd name="connsiteY13" fmla="*/ 140744 h 2521994"/>
              <a:gd name="connsiteX0" fmla="*/ 0 w 1200153"/>
              <a:gd name="connsiteY0" fmla="*/ 147248 h 2528498"/>
              <a:gd name="connsiteX1" fmla="*/ 33010 w 1200153"/>
              <a:gd name="connsiteY1" fmla="*/ 6504 h 2528498"/>
              <a:gd name="connsiteX2" fmla="*/ 196250 w 1200153"/>
              <a:gd name="connsiteY2" fmla="*/ 0 h 2528498"/>
              <a:gd name="connsiteX3" fmla="*/ 334616 w 1200153"/>
              <a:gd name="connsiteY3" fmla="*/ 354052 h 2528498"/>
              <a:gd name="connsiteX4" fmla="*/ 455077 w 1200153"/>
              <a:gd name="connsiteY4" fmla="*/ 962146 h 2528498"/>
              <a:gd name="connsiteX5" fmla="*/ 557692 w 1200153"/>
              <a:gd name="connsiteY5" fmla="*/ 852826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455077 w 1200153"/>
              <a:gd name="connsiteY4" fmla="*/ 962146 h 2528498"/>
              <a:gd name="connsiteX5" fmla="*/ 557692 w 1200153"/>
              <a:gd name="connsiteY5" fmla="*/ 852826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455077 w 1200153"/>
              <a:gd name="connsiteY4" fmla="*/ 962146 h 2528498"/>
              <a:gd name="connsiteX5" fmla="*/ 557692 w 1200153"/>
              <a:gd name="connsiteY5" fmla="*/ 852826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455077 w 1200153"/>
              <a:gd name="connsiteY4" fmla="*/ 962146 h 2528498"/>
              <a:gd name="connsiteX5" fmla="*/ 557692 w 1200153"/>
              <a:gd name="connsiteY5" fmla="*/ 852826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557692 w 1200153"/>
              <a:gd name="connsiteY5" fmla="*/ 852826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700461 w 1200153"/>
              <a:gd name="connsiteY6" fmla="*/ 1269609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794153 w 1200153"/>
              <a:gd name="connsiteY7" fmla="*/ 1187619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941383 w 1200153"/>
              <a:gd name="connsiteY8" fmla="*/ 140284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1018515 w 1200153"/>
              <a:gd name="connsiteY9" fmla="*/ 1331357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1200153 w 1200153"/>
              <a:gd name="connsiteY10" fmla="*/ 1610380 h 2528498"/>
              <a:gd name="connsiteX11" fmla="*/ 1200150 w 1200153"/>
              <a:gd name="connsiteY11" fmla="*/ 2528498 h 2528498"/>
              <a:gd name="connsiteX12" fmla="*/ 0 w 1200153"/>
              <a:gd name="connsiteY12" fmla="*/ 2528498 h 2528498"/>
              <a:gd name="connsiteX13" fmla="*/ 0 w 1200153"/>
              <a:gd name="connsiteY13"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57277 w 1200153"/>
              <a:gd name="connsiteY10" fmla="*/ 940563 h 2528498"/>
              <a:gd name="connsiteX11" fmla="*/ 1200153 w 1200153"/>
              <a:gd name="connsiteY11" fmla="*/ 1610380 h 2528498"/>
              <a:gd name="connsiteX12" fmla="*/ 1200150 w 1200153"/>
              <a:gd name="connsiteY12" fmla="*/ 2528498 h 2528498"/>
              <a:gd name="connsiteX13" fmla="*/ 0 w 1200153"/>
              <a:gd name="connsiteY13" fmla="*/ 2528498 h 2528498"/>
              <a:gd name="connsiteX14" fmla="*/ 0 w 1200153"/>
              <a:gd name="connsiteY14"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57277 w 1200153"/>
              <a:gd name="connsiteY10" fmla="*/ 940563 h 2528498"/>
              <a:gd name="connsiteX11" fmla="*/ 1124271 w 1200153"/>
              <a:gd name="connsiteY11" fmla="*/ 1391458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47057 w 1200153"/>
              <a:gd name="connsiteY10" fmla="*/ 764125 h 2528498"/>
              <a:gd name="connsiteX11" fmla="*/ 1124271 w 1200153"/>
              <a:gd name="connsiteY11" fmla="*/ 1391458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47057 w 1200153"/>
              <a:gd name="connsiteY10" fmla="*/ 764125 h 2528498"/>
              <a:gd name="connsiteX11" fmla="*/ 1124271 w 1200153"/>
              <a:gd name="connsiteY11" fmla="*/ 1391458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35560 w 1200153"/>
              <a:gd name="connsiteY10" fmla="*/ 679174 h 2528498"/>
              <a:gd name="connsiteX11" fmla="*/ 1124271 w 1200153"/>
              <a:gd name="connsiteY11" fmla="*/ 1391458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35560 w 1200153"/>
              <a:gd name="connsiteY10" fmla="*/ 679174 h 2528498"/>
              <a:gd name="connsiteX11" fmla="*/ 1124271 w 1200153"/>
              <a:gd name="connsiteY11" fmla="*/ 1391458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19592"/>
              <a:gd name="connsiteY0" fmla="*/ 147248 h 2528498"/>
              <a:gd name="connsiteX1" fmla="*/ 33010 w 1219592"/>
              <a:gd name="connsiteY1" fmla="*/ 6504 h 2528498"/>
              <a:gd name="connsiteX2" fmla="*/ 196250 w 1219592"/>
              <a:gd name="connsiteY2" fmla="*/ 0 h 2528498"/>
              <a:gd name="connsiteX3" fmla="*/ 255412 w 1219592"/>
              <a:gd name="connsiteY3" fmla="*/ 354051 h 2528498"/>
              <a:gd name="connsiteX4" fmla="*/ 304334 w 1219592"/>
              <a:gd name="connsiteY4" fmla="*/ 217190 h 2528498"/>
              <a:gd name="connsiteX5" fmla="*/ 435054 w 1219592"/>
              <a:gd name="connsiteY5" fmla="*/ 225494 h 2528498"/>
              <a:gd name="connsiteX6" fmla="*/ 484566 w 1219592"/>
              <a:gd name="connsiteY6" fmla="*/ 570396 h 2528498"/>
              <a:gd name="connsiteX7" fmla="*/ 530992 w 1219592"/>
              <a:gd name="connsiteY7" fmla="*/ 390384 h 2528498"/>
              <a:gd name="connsiteX8" fmla="*/ 740818 w 1219592"/>
              <a:gd name="connsiteY8" fmla="*/ 403033 h 2528498"/>
              <a:gd name="connsiteX9" fmla="*/ 791124 w 1219592"/>
              <a:gd name="connsiteY9" fmla="*/ 802045 h 2528498"/>
              <a:gd name="connsiteX10" fmla="*/ 835560 w 1219592"/>
              <a:gd name="connsiteY10" fmla="*/ 679174 h 2528498"/>
              <a:gd name="connsiteX11" fmla="*/ 1195810 w 1219592"/>
              <a:gd name="connsiteY11" fmla="*/ 679174 h 2528498"/>
              <a:gd name="connsiteX12" fmla="*/ 1200153 w 1219592"/>
              <a:gd name="connsiteY12" fmla="*/ 1610380 h 2528498"/>
              <a:gd name="connsiteX13" fmla="*/ 1200150 w 1219592"/>
              <a:gd name="connsiteY13" fmla="*/ 2528498 h 2528498"/>
              <a:gd name="connsiteX14" fmla="*/ 0 w 1219592"/>
              <a:gd name="connsiteY14" fmla="*/ 2528498 h 2528498"/>
              <a:gd name="connsiteX15" fmla="*/ 0 w 1219592"/>
              <a:gd name="connsiteY15" fmla="*/ 147248 h 2528498"/>
              <a:gd name="connsiteX0" fmla="*/ 0 w 1219592"/>
              <a:gd name="connsiteY0" fmla="*/ 147248 h 2528498"/>
              <a:gd name="connsiteX1" fmla="*/ 33010 w 1219592"/>
              <a:gd name="connsiteY1" fmla="*/ 6504 h 2528498"/>
              <a:gd name="connsiteX2" fmla="*/ 196250 w 1219592"/>
              <a:gd name="connsiteY2" fmla="*/ 0 h 2528498"/>
              <a:gd name="connsiteX3" fmla="*/ 255412 w 1219592"/>
              <a:gd name="connsiteY3" fmla="*/ 354051 h 2528498"/>
              <a:gd name="connsiteX4" fmla="*/ 304334 w 1219592"/>
              <a:gd name="connsiteY4" fmla="*/ 217190 h 2528498"/>
              <a:gd name="connsiteX5" fmla="*/ 435054 w 1219592"/>
              <a:gd name="connsiteY5" fmla="*/ 225494 h 2528498"/>
              <a:gd name="connsiteX6" fmla="*/ 484566 w 1219592"/>
              <a:gd name="connsiteY6" fmla="*/ 570396 h 2528498"/>
              <a:gd name="connsiteX7" fmla="*/ 530992 w 1219592"/>
              <a:gd name="connsiteY7" fmla="*/ 390384 h 2528498"/>
              <a:gd name="connsiteX8" fmla="*/ 740818 w 1219592"/>
              <a:gd name="connsiteY8" fmla="*/ 403033 h 2528498"/>
              <a:gd name="connsiteX9" fmla="*/ 791124 w 1219592"/>
              <a:gd name="connsiteY9" fmla="*/ 802045 h 2528498"/>
              <a:gd name="connsiteX10" fmla="*/ 835560 w 1219592"/>
              <a:gd name="connsiteY10" fmla="*/ 679174 h 2528498"/>
              <a:gd name="connsiteX11" fmla="*/ 1195810 w 1219592"/>
              <a:gd name="connsiteY11" fmla="*/ 679174 h 2528498"/>
              <a:gd name="connsiteX12" fmla="*/ 1200153 w 1219592"/>
              <a:gd name="connsiteY12" fmla="*/ 1610380 h 2528498"/>
              <a:gd name="connsiteX13" fmla="*/ 1200150 w 1219592"/>
              <a:gd name="connsiteY13" fmla="*/ 2528498 h 2528498"/>
              <a:gd name="connsiteX14" fmla="*/ 0 w 1219592"/>
              <a:gd name="connsiteY14" fmla="*/ 2528498 h 2528498"/>
              <a:gd name="connsiteX15" fmla="*/ 0 w 1219592"/>
              <a:gd name="connsiteY15" fmla="*/ 147248 h 2528498"/>
              <a:gd name="connsiteX0" fmla="*/ 0 w 1218616"/>
              <a:gd name="connsiteY0" fmla="*/ 147248 h 2528498"/>
              <a:gd name="connsiteX1" fmla="*/ 33010 w 1218616"/>
              <a:gd name="connsiteY1" fmla="*/ 6504 h 2528498"/>
              <a:gd name="connsiteX2" fmla="*/ 196250 w 1218616"/>
              <a:gd name="connsiteY2" fmla="*/ 0 h 2528498"/>
              <a:gd name="connsiteX3" fmla="*/ 255412 w 1218616"/>
              <a:gd name="connsiteY3" fmla="*/ 354051 h 2528498"/>
              <a:gd name="connsiteX4" fmla="*/ 304334 w 1218616"/>
              <a:gd name="connsiteY4" fmla="*/ 217190 h 2528498"/>
              <a:gd name="connsiteX5" fmla="*/ 435054 w 1218616"/>
              <a:gd name="connsiteY5" fmla="*/ 225494 h 2528498"/>
              <a:gd name="connsiteX6" fmla="*/ 484566 w 1218616"/>
              <a:gd name="connsiteY6" fmla="*/ 570396 h 2528498"/>
              <a:gd name="connsiteX7" fmla="*/ 530992 w 1218616"/>
              <a:gd name="connsiteY7" fmla="*/ 390384 h 2528498"/>
              <a:gd name="connsiteX8" fmla="*/ 740818 w 1218616"/>
              <a:gd name="connsiteY8" fmla="*/ 403033 h 2528498"/>
              <a:gd name="connsiteX9" fmla="*/ 791124 w 1218616"/>
              <a:gd name="connsiteY9" fmla="*/ 802045 h 2528498"/>
              <a:gd name="connsiteX10" fmla="*/ 835560 w 1218616"/>
              <a:gd name="connsiteY10" fmla="*/ 679174 h 2528498"/>
              <a:gd name="connsiteX11" fmla="*/ 1194532 w 1218616"/>
              <a:gd name="connsiteY11" fmla="*/ 692243 h 2528498"/>
              <a:gd name="connsiteX12" fmla="*/ 1200153 w 1218616"/>
              <a:gd name="connsiteY12" fmla="*/ 1610380 h 2528498"/>
              <a:gd name="connsiteX13" fmla="*/ 1200150 w 1218616"/>
              <a:gd name="connsiteY13" fmla="*/ 2528498 h 2528498"/>
              <a:gd name="connsiteX14" fmla="*/ 0 w 1218616"/>
              <a:gd name="connsiteY14" fmla="*/ 2528498 h 2528498"/>
              <a:gd name="connsiteX15" fmla="*/ 0 w 1218616"/>
              <a:gd name="connsiteY15" fmla="*/ 147248 h 2528498"/>
              <a:gd name="connsiteX0" fmla="*/ 0 w 1218616"/>
              <a:gd name="connsiteY0" fmla="*/ 147248 h 2528498"/>
              <a:gd name="connsiteX1" fmla="*/ 33010 w 1218616"/>
              <a:gd name="connsiteY1" fmla="*/ 6504 h 2528498"/>
              <a:gd name="connsiteX2" fmla="*/ 196250 w 1218616"/>
              <a:gd name="connsiteY2" fmla="*/ 0 h 2528498"/>
              <a:gd name="connsiteX3" fmla="*/ 255412 w 1218616"/>
              <a:gd name="connsiteY3" fmla="*/ 354051 h 2528498"/>
              <a:gd name="connsiteX4" fmla="*/ 304334 w 1218616"/>
              <a:gd name="connsiteY4" fmla="*/ 217190 h 2528498"/>
              <a:gd name="connsiteX5" fmla="*/ 435054 w 1218616"/>
              <a:gd name="connsiteY5" fmla="*/ 225494 h 2528498"/>
              <a:gd name="connsiteX6" fmla="*/ 484566 w 1218616"/>
              <a:gd name="connsiteY6" fmla="*/ 570396 h 2528498"/>
              <a:gd name="connsiteX7" fmla="*/ 530992 w 1218616"/>
              <a:gd name="connsiteY7" fmla="*/ 390384 h 2528498"/>
              <a:gd name="connsiteX8" fmla="*/ 740818 w 1218616"/>
              <a:gd name="connsiteY8" fmla="*/ 403033 h 2528498"/>
              <a:gd name="connsiteX9" fmla="*/ 791124 w 1218616"/>
              <a:gd name="connsiteY9" fmla="*/ 802045 h 2528498"/>
              <a:gd name="connsiteX10" fmla="*/ 835560 w 1218616"/>
              <a:gd name="connsiteY10" fmla="*/ 679174 h 2528498"/>
              <a:gd name="connsiteX11" fmla="*/ 1194532 w 1218616"/>
              <a:gd name="connsiteY11" fmla="*/ 692243 h 2528498"/>
              <a:gd name="connsiteX12" fmla="*/ 1200153 w 1218616"/>
              <a:gd name="connsiteY12" fmla="*/ 1610380 h 2528498"/>
              <a:gd name="connsiteX13" fmla="*/ 1200150 w 1218616"/>
              <a:gd name="connsiteY13" fmla="*/ 2528498 h 2528498"/>
              <a:gd name="connsiteX14" fmla="*/ 0 w 1218616"/>
              <a:gd name="connsiteY14" fmla="*/ 2528498 h 2528498"/>
              <a:gd name="connsiteX15" fmla="*/ 0 w 1218616"/>
              <a:gd name="connsiteY15" fmla="*/ 147248 h 2528498"/>
              <a:gd name="connsiteX0" fmla="*/ 0 w 1218616"/>
              <a:gd name="connsiteY0" fmla="*/ 147248 h 2528498"/>
              <a:gd name="connsiteX1" fmla="*/ 33010 w 1218616"/>
              <a:gd name="connsiteY1" fmla="*/ 6504 h 2528498"/>
              <a:gd name="connsiteX2" fmla="*/ 196250 w 1218616"/>
              <a:gd name="connsiteY2" fmla="*/ 0 h 2528498"/>
              <a:gd name="connsiteX3" fmla="*/ 255412 w 1218616"/>
              <a:gd name="connsiteY3" fmla="*/ 354051 h 2528498"/>
              <a:gd name="connsiteX4" fmla="*/ 304334 w 1218616"/>
              <a:gd name="connsiteY4" fmla="*/ 217190 h 2528498"/>
              <a:gd name="connsiteX5" fmla="*/ 435054 w 1218616"/>
              <a:gd name="connsiteY5" fmla="*/ 225494 h 2528498"/>
              <a:gd name="connsiteX6" fmla="*/ 484566 w 1218616"/>
              <a:gd name="connsiteY6" fmla="*/ 570396 h 2528498"/>
              <a:gd name="connsiteX7" fmla="*/ 530992 w 1218616"/>
              <a:gd name="connsiteY7" fmla="*/ 390384 h 2528498"/>
              <a:gd name="connsiteX8" fmla="*/ 740818 w 1218616"/>
              <a:gd name="connsiteY8" fmla="*/ 403033 h 2528498"/>
              <a:gd name="connsiteX9" fmla="*/ 791124 w 1218616"/>
              <a:gd name="connsiteY9" fmla="*/ 802045 h 2528498"/>
              <a:gd name="connsiteX10" fmla="*/ 835560 w 1218616"/>
              <a:gd name="connsiteY10" fmla="*/ 679174 h 2528498"/>
              <a:gd name="connsiteX11" fmla="*/ 1194532 w 1218616"/>
              <a:gd name="connsiteY11" fmla="*/ 692243 h 2528498"/>
              <a:gd name="connsiteX12" fmla="*/ 1200153 w 1218616"/>
              <a:gd name="connsiteY12" fmla="*/ 1610380 h 2528498"/>
              <a:gd name="connsiteX13" fmla="*/ 1200150 w 1218616"/>
              <a:gd name="connsiteY13" fmla="*/ 2528498 h 2528498"/>
              <a:gd name="connsiteX14" fmla="*/ 0 w 1218616"/>
              <a:gd name="connsiteY14" fmla="*/ 2528498 h 2528498"/>
              <a:gd name="connsiteX15" fmla="*/ 0 w 1218616"/>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35560 w 1200153"/>
              <a:gd name="connsiteY10" fmla="*/ 679174 h 2528498"/>
              <a:gd name="connsiteX11" fmla="*/ 1194532 w 1200153"/>
              <a:gd name="connsiteY11" fmla="*/ 692243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35560 w 1200153"/>
              <a:gd name="connsiteY10" fmla="*/ 679174 h 2528498"/>
              <a:gd name="connsiteX11" fmla="*/ 1197087 w 1200153"/>
              <a:gd name="connsiteY11" fmla="*/ 692243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200153"/>
              <a:gd name="connsiteY0" fmla="*/ 147248 h 2528498"/>
              <a:gd name="connsiteX1" fmla="*/ 33010 w 1200153"/>
              <a:gd name="connsiteY1" fmla="*/ 6504 h 2528498"/>
              <a:gd name="connsiteX2" fmla="*/ 196250 w 1200153"/>
              <a:gd name="connsiteY2" fmla="*/ 0 h 2528498"/>
              <a:gd name="connsiteX3" fmla="*/ 255412 w 1200153"/>
              <a:gd name="connsiteY3" fmla="*/ 354051 h 2528498"/>
              <a:gd name="connsiteX4" fmla="*/ 304334 w 1200153"/>
              <a:gd name="connsiteY4" fmla="*/ 217190 h 2528498"/>
              <a:gd name="connsiteX5" fmla="*/ 435054 w 1200153"/>
              <a:gd name="connsiteY5" fmla="*/ 225494 h 2528498"/>
              <a:gd name="connsiteX6" fmla="*/ 484566 w 1200153"/>
              <a:gd name="connsiteY6" fmla="*/ 570396 h 2528498"/>
              <a:gd name="connsiteX7" fmla="*/ 530992 w 1200153"/>
              <a:gd name="connsiteY7" fmla="*/ 390384 h 2528498"/>
              <a:gd name="connsiteX8" fmla="*/ 740818 w 1200153"/>
              <a:gd name="connsiteY8" fmla="*/ 403033 h 2528498"/>
              <a:gd name="connsiteX9" fmla="*/ 791124 w 1200153"/>
              <a:gd name="connsiteY9" fmla="*/ 802045 h 2528498"/>
              <a:gd name="connsiteX10" fmla="*/ 835560 w 1200153"/>
              <a:gd name="connsiteY10" fmla="*/ 679174 h 2528498"/>
              <a:gd name="connsiteX11" fmla="*/ 1197087 w 1200153"/>
              <a:gd name="connsiteY11" fmla="*/ 692243 h 2528498"/>
              <a:gd name="connsiteX12" fmla="*/ 1200153 w 1200153"/>
              <a:gd name="connsiteY12" fmla="*/ 1610380 h 2528498"/>
              <a:gd name="connsiteX13" fmla="*/ 1200150 w 1200153"/>
              <a:gd name="connsiteY13" fmla="*/ 2528498 h 2528498"/>
              <a:gd name="connsiteX14" fmla="*/ 0 w 1200153"/>
              <a:gd name="connsiteY14" fmla="*/ 2528498 h 2528498"/>
              <a:gd name="connsiteX15" fmla="*/ 0 w 1200153"/>
              <a:gd name="connsiteY15" fmla="*/ 147248 h 2528498"/>
              <a:gd name="connsiteX0" fmla="*/ 0 w 1302915"/>
              <a:gd name="connsiteY0" fmla="*/ 147248 h 2528498"/>
              <a:gd name="connsiteX1" fmla="*/ 33010 w 1302915"/>
              <a:gd name="connsiteY1" fmla="*/ 6504 h 2528498"/>
              <a:gd name="connsiteX2" fmla="*/ 196250 w 1302915"/>
              <a:gd name="connsiteY2" fmla="*/ 0 h 2528498"/>
              <a:gd name="connsiteX3" fmla="*/ 255412 w 1302915"/>
              <a:gd name="connsiteY3" fmla="*/ 354051 h 2528498"/>
              <a:gd name="connsiteX4" fmla="*/ 304334 w 1302915"/>
              <a:gd name="connsiteY4" fmla="*/ 217190 h 2528498"/>
              <a:gd name="connsiteX5" fmla="*/ 435054 w 1302915"/>
              <a:gd name="connsiteY5" fmla="*/ 225494 h 2528498"/>
              <a:gd name="connsiteX6" fmla="*/ 484566 w 1302915"/>
              <a:gd name="connsiteY6" fmla="*/ 570396 h 2528498"/>
              <a:gd name="connsiteX7" fmla="*/ 530992 w 1302915"/>
              <a:gd name="connsiteY7" fmla="*/ 390384 h 2528498"/>
              <a:gd name="connsiteX8" fmla="*/ 740818 w 1302915"/>
              <a:gd name="connsiteY8" fmla="*/ 403033 h 2528498"/>
              <a:gd name="connsiteX9" fmla="*/ 791124 w 1302915"/>
              <a:gd name="connsiteY9" fmla="*/ 802045 h 2528498"/>
              <a:gd name="connsiteX10" fmla="*/ 835560 w 1302915"/>
              <a:gd name="connsiteY10" fmla="*/ 679174 h 2528498"/>
              <a:gd name="connsiteX11" fmla="*/ 1197087 w 1302915"/>
              <a:gd name="connsiteY11" fmla="*/ 692243 h 2528498"/>
              <a:gd name="connsiteX12" fmla="*/ 1200150 w 1302915"/>
              <a:gd name="connsiteY12" fmla="*/ 2528498 h 2528498"/>
              <a:gd name="connsiteX13" fmla="*/ 0 w 1302915"/>
              <a:gd name="connsiteY13" fmla="*/ 2528498 h 2528498"/>
              <a:gd name="connsiteX14" fmla="*/ 0 w 1302915"/>
              <a:gd name="connsiteY14" fmla="*/ 147248 h 2528498"/>
              <a:gd name="connsiteX0" fmla="*/ 0 w 1224569"/>
              <a:gd name="connsiteY0" fmla="*/ 147248 h 2528498"/>
              <a:gd name="connsiteX1" fmla="*/ 33010 w 1224569"/>
              <a:gd name="connsiteY1" fmla="*/ 6504 h 2528498"/>
              <a:gd name="connsiteX2" fmla="*/ 196250 w 1224569"/>
              <a:gd name="connsiteY2" fmla="*/ 0 h 2528498"/>
              <a:gd name="connsiteX3" fmla="*/ 255412 w 1224569"/>
              <a:gd name="connsiteY3" fmla="*/ 354051 h 2528498"/>
              <a:gd name="connsiteX4" fmla="*/ 304334 w 1224569"/>
              <a:gd name="connsiteY4" fmla="*/ 217190 h 2528498"/>
              <a:gd name="connsiteX5" fmla="*/ 435054 w 1224569"/>
              <a:gd name="connsiteY5" fmla="*/ 225494 h 2528498"/>
              <a:gd name="connsiteX6" fmla="*/ 484566 w 1224569"/>
              <a:gd name="connsiteY6" fmla="*/ 570396 h 2528498"/>
              <a:gd name="connsiteX7" fmla="*/ 530992 w 1224569"/>
              <a:gd name="connsiteY7" fmla="*/ 390384 h 2528498"/>
              <a:gd name="connsiteX8" fmla="*/ 740818 w 1224569"/>
              <a:gd name="connsiteY8" fmla="*/ 403033 h 2528498"/>
              <a:gd name="connsiteX9" fmla="*/ 791124 w 1224569"/>
              <a:gd name="connsiteY9" fmla="*/ 802045 h 2528498"/>
              <a:gd name="connsiteX10" fmla="*/ 835560 w 1224569"/>
              <a:gd name="connsiteY10" fmla="*/ 679174 h 2528498"/>
              <a:gd name="connsiteX11" fmla="*/ 1197087 w 1224569"/>
              <a:gd name="connsiteY11" fmla="*/ 692243 h 2528498"/>
              <a:gd name="connsiteX12" fmla="*/ 1200150 w 1224569"/>
              <a:gd name="connsiteY12" fmla="*/ 2528498 h 2528498"/>
              <a:gd name="connsiteX13" fmla="*/ 0 w 1224569"/>
              <a:gd name="connsiteY13" fmla="*/ 2528498 h 2528498"/>
              <a:gd name="connsiteX14" fmla="*/ 0 w 1224569"/>
              <a:gd name="connsiteY14" fmla="*/ 147248 h 2528498"/>
              <a:gd name="connsiteX0" fmla="*/ 0 w 1200150"/>
              <a:gd name="connsiteY0" fmla="*/ 147248 h 2528498"/>
              <a:gd name="connsiteX1" fmla="*/ 33010 w 1200150"/>
              <a:gd name="connsiteY1" fmla="*/ 6504 h 2528498"/>
              <a:gd name="connsiteX2" fmla="*/ 196250 w 1200150"/>
              <a:gd name="connsiteY2" fmla="*/ 0 h 2528498"/>
              <a:gd name="connsiteX3" fmla="*/ 255412 w 1200150"/>
              <a:gd name="connsiteY3" fmla="*/ 354051 h 2528498"/>
              <a:gd name="connsiteX4" fmla="*/ 304334 w 1200150"/>
              <a:gd name="connsiteY4" fmla="*/ 217190 h 2528498"/>
              <a:gd name="connsiteX5" fmla="*/ 435054 w 1200150"/>
              <a:gd name="connsiteY5" fmla="*/ 225494 h 2528498"/>
              <a:gd name="connsiteX6" fmla="*/ 484566 w 1200150"/>
              <a:gd name="connsiteY6" fmla="*/ 570396 h 2528498"/>
              <a:gd name="connsiteX7" fmla="*/ 530992 w 1200150"/>
              <a:gd name="connsiteY7" fmla="*/ 390384 h 2528498"/>
              <a:gd name="connsiteX8" fmla="*/ 740818 w 1200150"/>
              <a:gd name="connsiteY8" fmla="*/ 403033 h 2528498"/>
              <a:gd name="connsiteX9" fmla="*/ 791124 w 1200150"/>
              <a:gd name="connsiteY9" fmla="*/ 802045 h 2528498"/>
              <a:gd name="connsiteX10" fmla="*/ 835560 w 1200150"/>
              <a:gd name="connsiteY10" fmla="*/ 679174 h 2528498"/>
              <a:gd name="connsiteX11" fmla="*/ 1197087 w 1200150"/>
              <a:gd name="connsiteY11" fmla="*/ 692243 h 2528498"/>
              <a:gd name="connsiteX12" fmla="*/ 1200150 w 1200150"/>
              <a:gd name="connsiteY12" fmla="*/ 2528498 h 2528498"/>
              <a:gd name="connsiteX13" fmla="*/ 0 w 1200150"/>
              <a:gd name="connsiteY13" fmla="*/ 2528498 h 2528498"/>
              <a:gd name="connsiteX14" fmla="*/ 0 w 1200150"/>
              <a:gd name="connsiteY14" fmla="*/ 147248 h 2528498"/>
              <a:gd name="connsiteX0" fmla="*/ 0 w 1200150"/>
              <a:gd name="connsiteY0" fmla="*/ 147248 h 2528498"/>
              <a:gd name="connsiteX1" fmla="*/ 33010 w 1200150"/>
              <a:gd name="connsiteY1" fmla="*/ 6504 h 2528498"/>
              <a:gd name="connsiteX2" fmla="*/ 196250 w 1200150"/>
              <a:gd name="connsiteY2" fmla="*/ 0 h 2528498"/>
              <a:gd name="connsiteX3" fmla="*/ 255412 w 1200150"/>
              <a:gd name="connsiteY3" fmla="*/ 354051 h 2528498"/>
              <a:gd name="connsiteX4" fmla="*/ 304334 w 1200150"/>
              <a:gd name="connsiteY4" fmla="*/ 217190 h 2528498"/>
              <a:gd name="connsiteX5" fmla="*/ 435054 w 1200150"/>
              <a:gd name="connsiteY5" fmla="*/ 225494 h 2528498"/>
              <a:gd name="connsiteX6" fmla="*/ 484566 w 1200150"/>
              <a:gd name="connsiteY6" fmla="*/ 570396 h 2528498"/>
              <a:gd name="connsiteX7" fmla="*/ 530992 w 1200150"/>
              <a:gd name="connsiteY7" fmla="*/ 390384 h 2528498"/>
              <a:gd name="connsiteX8" fmla="*/ 740818 w 1200150"/>
              <a:gd name="connsiteY8" fmla="*/ 403033 h 2528498"/>
              <a:gd name="connsiteX9" fmla="*/ 791124 w 1200150"/>
              <a:gd name="connsiteY9" fmla="*/ 802045 h 2528498"/>
              <a:gd name="connsiteX10" fmla="*/ 835560 w 1200150"/>
              <a:gd name="connsiteY10" fmla="*/ 679174 h 2528498"/>
              <a:gd name="connsiteX11" fmla="*/ 1197087 w 1200150"/>
              <a:gd name="connsiteY11" fmla="*/ 692243 h 2528498"/>
              <a:gd name="connsiteX12" fmla="*/ 1200150 w 1200150"/>
              <a:gd name="connsiteY12" fmla="*/ 2528498 h 2528498"/>
              <a:gd name="connsiteX13" fmla="*/ 0 w 1200150"/>
              <a:gd name="connsiteY13" fmla="*/ 2528498 h 2528498"/>
              <a:gd name="connsiteX14" fmla="*/ 0 w 1200150"/>
              <a:gd name="connsiteY14" fmla="*/ 147248 h 2528498"/>
              <a:gd name="connsiteX0" fmla="*/ 0 w 1200150"/>
              <a:gd name="connsiteY0" fmla="*/ 147248 h 2528498"/>
              <a:gd name="connsiteX1" fmla="*/ 33010 w 1200150"/>
              <a:gd name="connsiteY1" fmla="*/ 6504 h 2528498"/>
              <a:gd name="connsiteX2" fmla="*/ 196250 w 1200150"/>
              <a:gd name="connsiteY2" fmla="*/ 0 h 2528498"/>
              <a:gd name="connsiteX3" fmla="*/ 255412 w 1200150"/>
              <a:gd name="connsiteY3" fmla="*/ 354051 h 2528498"/>
              <a:gd name="connsiteX4" fmla="*/ 304334 w 1200150"/>
              <a:gd name="connsiteY4" fmla="*/ 217190 h 2528498"/>
              <a:gd name="connsiteX5" fmla="*/ 435054 w 1200150"/>
              <a:gd name="connsiteY5" fmla="*/ 225494 h 2528498"/>
              <a:gd name="connsiteX6" fmla="*/ 484566 w 1200150"/>
              <a:gd name="connsiteY6" fmla="*/ 570396 h 2528498"/>
              <a:gd name="connsiteX7" fmla="*/ 530992 w 1200150"/>
              <a:gd name="connsiteY7" fmla="*/ 390384 h 2528498"/>
              <a:gd name="connsiteX8" fmla="*/ 740818 w 1200150"/>
              <a:gd name="connsiteY8" fmla="*/ 403033 h 2528498"/>
              <a:gd name="connsiteX9" fmla="*/ 791124 w 1200150"/>
              <a:gd name="connsiteY9" fmla="*/ 802045 h 2528498"/>
              <a:gd name="connsiteX10" fmla="*/ 835560 w 1200150"/>
              <a:gd name="connsiteY10" fmla="*/ 679174 h 2528498"/>
              <a:gd name="connsiteX11" fmla="*/ 1199642 w 1200150"/>
              <a:gd name="connsiteY11" fmla="*/ 692243 h 2528498"/>
              <a:gd name="connsiteX12" fmla="*/ 1200150 w 1200150"/>
              <a:gd name="connsiteY12" fmla="*/ 2528498 h 2528498"/>
              <a:gd name="connsiteX13" fmla="*/ 0 w 1200150"/>
              <a:gd name="connsiteY13" fmla="*/ 2528498 h 2528498"/>
              <a:gd name="connsiteX14" fmla="*/ 0 w 1200150"/>
              <a:gd name="connsiteY14" fmla="*/ 147248 h 2528498"/>
              <a:gd name="connsiteX0" fmla="*/ 0 w 1200150"/>
              <a:gd name="connsiteY0" fmla="*/ 147248 h 2528498"/>
              <a:gd name="connsiteX1" fmla="*/ 33010 w 1200150"/>
              <a:gd name="connsiteY1" fmla="*/ 6504 h 2528498"/>
              <a:gd name="connsiteX2" fmla="*/ 196250 w 1200150"/>
              <a:gd name="connsiteY2" fmla="*/ 0 h 2528498"/>
              <a:gd name="connsiteX3" fmla="*/ 255412 w 1200150"/>
              <a:gd name="connsiteY3" fmla="*/ 354051 h 2528498"/>
              <a:gd name="connsiteX4" fmla="*/ 304334 w 1200150"/>
              <a:gd name="connsiteY4" fmla="*/ 217190 h 2528498"/>
              <a:gd name="connsiteX5" fmla="*/ 435054 w 1200150"/>
              <a:gd name="connsiteY5" fmla="*/ 225494 h 2528498"/>
              <a:gd name="connsiteX6" fmla="*/ 484566 w 1200150"/>
              <a:gd name="connsiteY6" fmla="*/ 570396 h 2528498"/>
              <a:gd name="connsiteX7" fmla="*/ 530992 w 1200150"/>
              <a:gd name="connsiteY7" fmla="*/ 390384 h 2528498"/>
              <a:gd name="connsiteX8" fmla="*/ 740818 w 1200150"/>
              <a:gd name="connsiteY8" fmla="*/ 403033 h 2528498"/>
              <a:gd name="connsiteX9" fmla="*/ 791124 w 1200150"/>
              <a:gd name="connsiteY9" fmla="*/ 802045 h 2528498"/>
              <a:gd name="connsiteX10" fmla="*/ 835560 w 1200150"/>
              <a:gd name="connsiteY10" fmla="*/ 679174 h 2528498"/>
              <a:gd name="connsiteX11" fmla="*/ 1199642 w 1200150"/>
              <a:gd name="connsiteY11" fmla="*/ 692243 h 2528498"/>
              <a:gd name="connsiteX12" fmla="*/ 1200150 w 1200150"/>
              <a:gd name="connsiteY12" fmla="*/ 2528498 h 2528498"/>
              <a:gd name="connsiteX13" fmla="*/ 0 w 1200150"/>
              <a:gd name="connsiteY13" fmla="*/ 2528498 h 2528498"/>
              <a:gd name="connsiteX14" fmla="*/ 0 w 1200150"/>
              <a:gd name="connsiteY14" fmla="*/ 147248 h 2528498"/>
              <a:gd name="connsiteX0" fmla="*/ 0 w 1200314"/>
              <a:gd name="connsiteY0" fmla="*/ 147248 h 2528498"/>
              <a:gd name="connsiteX1" fmla="*/ 33010 w 1200314"/>
              <a:gd name="connsiteY1" fmla="*/ 6504 h 2528498"/>
              <a:gd name="connsiteX2" fmla="*/ 196250 w 1200314"/>
              <a:gd name="connsiteY2" fmla="*/ 0 h 2528498"/>
              <a:gd name="connsiteX3" fmla="*/ 255412 w 1200314"/>
              <a:gd name="connsiteY3" fmla="*/ 354051 h 2528498"/>
              <a:gd name="connsiteX4" fmla="*/ 304334 w 1200314"/>
              <a:gd name="connsiteY4" fmla="*/ 217190 h 2528498"/>
              <a:gd name="connsiteX5" fmla="*/ 435054 w 1200314"/>
              <a:gd name="connsiteY5" fmla="*/ 225494 h 2528498"/>
              <a:gd name="connsiteX6" fmla="*/ 484566 w 1200314"/>
              <a:gd name="connsiteY6" fmla="*/ 570396 h 2528498"/>
              <a:gd name="connsiteX7" fmla="*/ 530992 w 1200314"/>
              <a:gd name="connsiteY7" fmla="*/ 390384 h 2528498"/>
              <a:gd name="connsiteX8" fmla="*/ 740818 w 1200314"/>
              <a:gd name="connsiteY8" fmla="*/ 403033 h 2528498"/>
              <a:gd name="connsiteX9" fmla="*/ 791124 w 1200314"/>
              <a:gd name="connsiteY9" fmla="*/ 802045 h 2528498"/>
              <a:gd name="connsiteX10" fmla="*/ 835560 w 1200314"/>
              <a:gd name="connsiteY10" fmla="*/ 679174 h 2528498"/>
              <a:gd name="connsiteX11" fmla="*/ 1199642 w 1200314"/>
              <a:gd name="connsiteY11" fmla="*/ 692243 h 2528498"/>
              <a:gd name="connsiteX12" fmla="*/ 1200150 w 1200314"/>
              <a:gd name="connsiteY12" fmla="*/ 2528498 h 2528498"/>
              <a:gd name="connsiteX13" fmla="*/ 0 w 1200314"/>
              <a:gd name="connsiteY13" fmla="*/ 2528498 h 2528498"/>
              <a:gd name="connsiteX14" fmla="*/ 0 w 1200314"/>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5560 w 1200659"/>
              <a:gd name="connsiteY10" fmla="*/ 679174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5560 w 1200659"/>
              <a:gd name="connsiteY10" fmla="*/ 679174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6837 w 1200659"/>
              <a:gd name="connsiteY10" fmla="*/ 685709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6837 w 1200659"/>
              <a:gd name="connsiteY10" fmla="*/ 685709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6837 w 1200659"/>
              <a:gd name="connsiteY10" fmla="*/ 685709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 name="connsiteX0" fmla="*/ 0 w 1200659"/>
              <a:gd name="connsiteY0" fmla="*/ 147248 h 2528498"/>
              <a:gd name="connsiteX1" fmla="*/ 33010 w 1200659"/>
              <a:gd name="connsiteY1" fmla="*/ 6504 h 2528498"/>
              <a:gd name="connsiteX2" fmla="*/ 196250 w 1200659"/>
              <a:gd name="connsiteY2" fmla="*/ 0 h 2528498"/>
              <a:gd name="connsiteX3" fmla="*/ 255412 w 1200659"/>
              <a:gd name="connsiteY3" fmla="*/ 354051 h 2528498"/>
              <a:gd name="connsiteX4" fmla="*/ 304334 w 1200659"/>
              <a:gd name="connsiteY4" fmla="*/ 217190 h 2528498"/>
              <a:gd name="connsiteX5" fmla="*/ 435054 w 1200659"/>
              <a:gd name="connsiteY5" fmla="*/ 225494 h 2528498"/>
              <a:gd name="connsiteX6" fmla="*/ 484566 w 1200659"/>
              <a:gd name="connsiteY6" fmla="*/ 570396 h 2528498"/>
              <a:gd name="connsiteX7" fmla="*/ 530992 w 1200659"/>
              <a:gd name="connsiteY7" fmla="*/ 390384 h 2528498"/>
              <a:gd name="connsiteX8" fmla="*/ 740818 w 1200659"/>
              <a:gd name="connsiteY8" fmla="*/ 403033 h 2528498"/>
              <a:gd name="connsiteX9" fmla="*/ 791124 w 1200659"/>
              <a:gd name="connsiteY9" fmla="*/ 802045 h 2528498"/>
              <a:gd name="connsiteX10" fmla="*/ 836837 w 1200659"/>
              <a:gd name="connsiteY10" fmla="*/ 685709 h 2528498"/>
              <a:gd name="connsiteX11" fmla="*/ 1199642 w 1200659"/>
              <a:gd name="connsiteY11" fmla="*/ 692243 h 2528498"/>
              <a:gd name="connsiteX12" fmla="*/ 1200150 w 1200659"/>
              <a:gd name="connsiteY12" fmla="*/ 2528498 h 2528498"/>
              <a:gd name="connsiteX13" fmla="*/ 0 w 1200659"/>
              <a:gd name="connsiteY13" fmla="*/ 2528498 h 2528498"/>
              <a:gd name="connsiteX14" fmla="*/ 0 w 1200659"/>
              <a:gd name="connsiteY14" fmla="*/ 147248 h 252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0659" h="2528498">
                <a:moveTo>
                  <a:pt x="0" y="147248"/>
                </a:moveTo>
                <a:lnTo>
                  <a:pt x="33010" y="6504"/>
                </a:lnTo>
                <a:lnTo>
                  <a:pt x="196250" y="0"/>
                </a:lnTo>
                <a:lnTo>
                  <a:pt x="255412" y="354051"/>
                </a:lnTo>
                <a:lnTo>
                  <a:pt x="304334" y="217190"/>
                </a:lnTo>
                <a:lnTo>
                  <a:pt x="435054" y="225494"/>
                </a:lnTo>
                <a:lnTo>
                  <a:pt x="484566" y="570396"/>
                </a:lnTo>
                <a:lnTo>
                  <a:pt x="530992" y="390384"/>
                </a:lnTo>
                <a:cubicBezTo>
                  <a:pt x="535454" y="389245"/>
                  <a:pt x="736356" y="404172"/>
                  <a:pt x="740818" y="403033"/>
                </a:cubicBezTo>
                <a:lnTo>
                  <a:pt x="791124" y="802045"/>
                </a:lnTo>
                <a:cubicBezTo>
                  <a:pt x="799036" y="813217"/>
                  <a:pt x="812101" y="760097"/>
                  <a:pt x="836837" y="685709"/>
                </a:cubicBezTo>
                <a:cubicBezTo>
                  <a:pt x="898749" y="685923"/>
                  <a:pt x="1138664" y="691694"/>
                  <a:pt x="1199642" y="692243"/>
                </a:cubicBezTo>
                <a:cubicBezTo>
                  <a:pt x="1200366" y="1078881"/>
                  <a:pt x="1201230" y="1727992"/>
                  <a:pt x="1200150" y="2528498"/>
                </a:cubicBezTo>
                <a:lnTo>
                  <a:pt x="0" y="2528498"/>
                </a:lnTo>
                <a:lnTo>
                  <a:pt x="0" y="147248"/>
                </a:lnTo>
                <a:close/>
              </a:path>
            </a:pathLst>
          </a:custGeom>
          <a:solidFill>
            <a:srgbClr val="B2A499"/>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solidFill>
                <a:prstClr val="white"/>
              </a:solidFill>
            </a:endParaRPr>
          </a:p>
        </p:txBody>
      </p:sp>
      <p:sp>
        <p:nvSpPr>
          <p:cNvPr id="109" name="Rectangle 67"/>
          <p:cNvSpPr/>
          <p:nvPr/>
        </p:nvSpPr>
        <p:spPr bwMode="white">
          <a:xfrm>
            <a:off x="7638208" y="2633085"/>
            <a:ext cx="400892" cy="8247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grpSp>
        <p:nvGrpSpPr>
          <p:cNvPr id="110" name="Group 4"/>
          <p:cNvGrpSpPr/>
          <p:nvPr/>
        </p:nvGrpSpPr>
        <p:grpSpPr>
          <a:xfrm>
            <a:off x="1129838" y="1439998"/>
            <a:ext cx="1034257" cy="2423702"/>
            <a:chOff x="1129827" y="1495065"/>
            <a:chExt cx="1034257" cy="2423701"/>
          </a:xfrm>
        </p:grpSpPr>
        <p:sp>
          <p:nvSpPr>
            <p:cNvPr id="111" name="TextBox 6"/>
            <p:cNvSpPr txBox="1">
              <a:spLocks noChangeArrowheads="1"/>
            </p:cNvSpPr>
            <p:nvPr/>
          </p:nvSpPr>
          <p:spPr bwMode="auto">
            <a:xfrm>
              <a:off x="1259670" y="1495065"/>
              <a:ext cx="774571" cy="307777"/>
            </a:xfrm>
            <a:prstGeom prst="rect">
              <a:avLst/>
            </a:prstGeom>
            <a:noFill/>
            <a:ln w="9525">
              <a:noFill/>
              <a:miter lim="800000"/>
              <a:headEnd/>
              <a:tailEnd/>
            </a:ln>
          </p:spPr>
          <p:txBody>
            <a:bodyPr wrap="none">
              <a:spAutoFit/>
            </a:bodyPr>
            <a:lstStyle/>
            <a:p>
              <a:pPr algn="ctr"/>
              <a:r>
                <a:rPr lang="en-US" sz="1400" b="1">
                  <a:solidFill>
                    <a:srgbClr val="000000"/>
                  </a:solidFill>
                  <a:latin typeface="Calibri"/>
                  <a:cs typeface="Calibri"/>
                </a:rPr>
                <a:t>Healthy</a:t>
              </a:r>
              <a:endParaRPr lang="en-US" sz="1400" b="1" baseline="30000">
                <a:solidFill>
                  <a:srgbClr val="000000"/>
                </a:solidFill>
                <a:latin typeface="Calibri"/>
                <a:cs typeface="Calibri"/>
              </a:endParaRPr>
            </a:p>
          </p:txBody>
        </p:sp>
        <p:sp>
          <p:nvSpPr>
            <p:cNvPr id="112" name="TextBox 6"/>
            <p:cNvSpPr txBox="1">
              <a:spLocks noChangeArrowheads="1"/>
            </p:cNvSpPr>
            <p:nvPr/>
          </p:nvSpPr>
          <p:spPr bwMode="auto">
            <a:xfrm>
              <a:off x="1129827" y="2533772"/>
              <a:ext cx="1034257" cy="1384994"/>
            </a:xfrm>
            <a:prstGeom prst="rect">
              <a:avLst/>
            </a:prstGeom>
            <a:noFill/>
            <a:ln w="9525">
              <a:noFill/>
              <a:miter lim="800000"/>
              <a:headEnd/>
              <a:tailEnd/>
            </a:ln>
          </p:spPr>
          <p:txBody>
            <a:bodyPr wrap="none">
              <a:spAutoFit/>
            </a:bodyPr>
            <a:lstStyle/>
            <a:p>
              <a:pPr algn="ctr"/>
              <a:r>
                <a:rPr lang="en-US" sz="1400" b="1" dirty="0">
                  <a:solidFill>
                    <a:srgbClr val="000000"/>
                  </a:solidFill>
                  <a:latin typeface="Calibri"/>
                  <a:cs typeface="Calibri"/>
                </a:rPr>
                <a:t>Worsening </a:t>
              </a:r>
            </a:p>
            <a:p>
              <a:pPr algn="ctr"/>
              <a:r>
                <a:rPr lang="en-US" sz="1400" b="1" dirty="0">
                  <a:solidFill>
                    <a:srgbClr val="000000"/>
                  </a:solidFill>
                  <a:latin typeface="Calibri"/>
                  <a:cs typeface="Calibri"/>
                </a:rPr>
                <a:t>level of </a:t>
              </a:r>
            </a:p>
            <a:p>
              <a:pPr algn="ctr"/>
              <a:r>
                <a:rPr lang="en-US" sz="1400" b="1" dirty="0">
                  <a:solidFill>
                    <a:srgbClr val="000000"/>
                  </a:solidFill>
                  <a:latin typeface="Calibri"/>
                  <a:cs typeface="Calibri"/>
                </a:rPr>
                <a:t>functioning</a:t>
              </a:r>
              <a:br>
                <a:rPr lang="en-US" sz="1400" b="1" dirty="0">
                  <a:solidFill>
                    <a:srgbClr val="000000"/>
                  </a:solidFill>
                  <a:latin typeface="Calibri"/>
                  <a:cs typeface="Calibri"/>
                </a:rPr>
              </a:br>
              <a:r>
                <a:rPr lang="en-US" sz="1400" b="1" dirty="0">
                  <a:solidFill>
                    <a:srgbClr val="000000"/>
                  </a:solidFill>
                  <a:latin typeface="Calibri"/>
                  <a:cs typeface="Calibri"/>
                </a:rPr>
                <a:t>severity of</a:t>
              </a:r>
              <a:br>
                <a:rPr lang="en-US" sz="1400" b="1" dirty="0">
                  <a:solidFill>
                    <a:srgbClr val="000000"/>
                  </a:solidFill>
                  <a:latin typeface="Calibri"/>
                  <a:cs typeface="Calibri"/>
                </a:rPr>
              </a:br>
              <a:r>
                <a:rPr lang="en-US" sz="1400" b="1" dirty="0">
                  <a:solidFill>
                    <a:srgbClr val="000000"/>
                  </a:solidFill>
                  <a:latin typeface="Calibri"/>
                  <a:cs typeface="Calibri"/>
                </a:rPr>
                <a:t>signs and</a:t>
              </a:r>
              <a:br>
                <a:rPr lang="en-US" sz="1400" b="1" dirty="0">
                  <a:solidFill>
                    <a:srgbClr val="000000"/>
                  </a:solidFill>
                  <a:latin typeface="Calibri"/>
                  <a:cs typeface="Calibri"/>
                </a:rPr>
              </a:br>
              <a:r>
                <a:rPr lang="en-US" sz="1400" b="1" dirty="0">
                  <a:solidFill>
                    <a:srgbClr val="000000"/>
                  </a:solidFill>
                  <a:latin typeface="Calibri"/>
                  <a:cs typeface="Calibri"/>
                </a:rPr>
                <a:t>symptoms</a:t>
              </a:r>
              <a:endParaRPr lang="en-US" sz="1400" b="1" baseline="30000" dirty="0">
                <a:solidFill>
                  <a:srgbClr val="000000"/>
                </a:solidFill>
                <a:latin typeface="Calibri"/>
                <a:cs typeface="Calibri"/>
              </a:endParaRPr>
            </a:p>
          </p:txBody>
        </p:sp>
        <p:grpSp>
          <p:nvGrpSpPr>
            <p:cNvPr id="113" name="Group 52"/>
            <p:cNvGrpSpPr>
              <a:grpSpLocks/>
            </p:cNvGrpSpPr>
            <p:nvPr/>
          </p:nvGrpSpPr>
          <p:grpSpPr bwMode="auto">
            <a:xfrm>
              <a:off x="1646955" y="1807201"/>
              <a:ext cx="0" cy="686317"/>
              <a:chOff x="1161257" y="3162299"/>
              <a:chExt cx="794" cy="1172369"/>
            </a:xfrm>
          </p:grpSpPr>
          <p:cxnSp>
            <p:nvCxnSpPr>
              <p:cNvPr id="114" name="Straight Arrow Connector 49"/>
              <p:cNvCxnSpPr>
                <a:cxnSpLocks noChangeShapeType="1"/>
              </p:cNvCxnSpPr>
              <p:nvPr/>
            </p:nvCxnSpPr>
            <p:spPr bwMode="auto">
              <a:xfrm rot="5400000">
                <a:off x="870744" y="4043362"/>
                <a:ext cx="581819" cy="794"/>
              </a:xfrm>
              <a:prstGeom prst="straightConnector1">
                <a:avLst/>
              </a:prstGeom>
              <a:noFill/>
              <a:ln w="19050" algn="ctr">
                <a:solidFill>
                  <a:schemeClr val="tx1"/>
                </a:solidFill>
                <a:round/>
                <a:headEnd/>
                <a:tailEnd type="arrow" w="med" len="med"/>
              </a:ln>
            </p:spPr>
          </p:cxnSp>
          <p:cxnSp>
            <p:nvCxnSpPr>
              <p:cNvPr id="115" name="Straight Arrow Connector 51"/>
              <p:cNvCxnSpPr>
                <a:cxnSpLocks noChangeShapeType="1"/>
              </p:cNvCxnSpPr>
              <p:nvPr/>
            </p:nvCxnSpPr>
            <p:spPr bwMode="auto">
              <a:xfrm rot="16200000" flipV="1">
                <a:off x="870744" y="3452812"/>
                <a:ext cx="581819" cy="794"/>
              </a:xfrm>
              <a:prstGeom prst="straightConnector1">
                <a:avLst/>
              </a:prstGeom>
              <a:noFill/>
              <a:ln w="19050" algn="ctr">
                <a:solidFill>
                  <a:schemeClr val="tx1"/>
                </a:solidFill>
                <a:round/>
                <a:headEnd/>
                <a:tailEnd type="arrow" w="med" len="med"/>
              </a:ln>
            </p:spPr>
          </p:cxnSp>
        </p:grpSp>
      </p:grpSp>
      <p:sp>
        <p:nvSpPr>
          <p:cNvPr id="117" name="Rounded Rectangle 18"/>
          <p:cNvSpPr/>
          <p:nvPr/>
        </p:nvSpPr>
        <p:spPr>
          <a:xfrm>
            <a:off x="557213" y="954573"/>
            <a:ext cx="8118159" cy="324000"/>
          </a:xfrm>
          <a:prstGeom prst="roundRect">
            <a:avLst/>
          </a:prstGeom>
          <a:solidFill>
            <a:srgbClr val="D9D1CC"/>
          </a:solidFill>
          <a:ln w="28575" algn="ctr">
            <a:solidFill>
              <a:srgbClr val="D9D1CC"/>
            </a:solidFill>
            <a:round/>
            <a:headEnd/>
            <a:tailEnd/>
          </a:ln>
          <a:effectLst/>
        </p:spPr>
        <p:txBody>
          <a:bodyPr anchor="ctr"/>
          <a:lstStyle/>
          <a:p>
            <a:r>
              <a:rPr lang="en-US" sz="1200" dirty="0"/>
              <a:t>Following a relapse, patients often fail to recover to the same degree</a:t>
            </a:r>
            <a:r>
              <a:rPr lang="en-US" sz="1200" baseline="30000" dirty="0"/>
              <a:t>1</a:t>
            </a:r>
          </a:p>
        </p:txBody>
      </p:sp>
      <p:sp>
        <p:nvSpPr>
          <p:cNvPr id="118" name="Rounded Rectangle 18"/>
          <p:cNvSpPr/>
          <p:nvPr/>
        </p:nvSpPr>
        <p:spPr>
          <a:xfrm>
            <a:off x="660400" y="3956050"/>
            <a:ext cx="8015288" cy="498475"/>
          </a:xfrm>
          <a:prstGeom prst="roundRect">
            <a:avLst/>
          </a:prstGeom>
          <a:solidFill>
            <a:srgbClr val="D9D1CC"/>
          </a:solidFill>
          <a:ln w="28575" algn="ctr">
            <a:solidFill>
              <a:srgbClr val="D9D1CC"/>
            </a:solidFill>
            <a:round/>
            <a:headEnd/>
            <a:tailEnd/>
          </a:ln>
          <a:effectLst/>
        </p:spPr>
        <p:txBody>
          <a:bodyPr anchor="ctr"/>
          <a:lstStyle/>
          <a:p>
            <a:r>
              <a:rPr lang="en-US" sz="1200" dirty="0"/>
              <a:t>Although the majority of patients with schizophrenia exhibit a severe pattern of deterioration, </a:t>
            </a:r>
            <a:br>
              <a:rPr lang="en-US" sz="1200" dirty="0"/>
            </a:br>
            <a:r>
              <a:rPr lang="en-US" sz="1200" dirty="0"/>
              <a:t>different degrees of severity and temporal sequences do occur</a:t>
            </a:r>
            <a:r>
              <a:rPr lang="en-US" sz="1200" baseline="30000" dirty="0"/>
              <a:t>1</a:t>
            </a:r>
          </a:p>
        </p:txBody>
      </p:sp>
      <p:sp>
        <p:nvSpPr>
          <p:cNvPr id="5" name="Text Placeholder 4">
            <a:extLst>
              <a:ext uri="{FF2B5EF4-FFF2-40B4-BE49-F238E27FC236}">
                <a16:creationId xmlns:a16="http://schemas.microsoft.com/office/drawing/2014/main" id="{19C81883-7180-4695-9983-6E9D7BCC4ABC}"/>
              </a:ext>
            </a:extLst>
          </p:cNvPr>
          <p:cNvSpPr>
            <a:spLocks noGrp="1"/>
          </p:cNvSpPr>
          <p:nvPr>
            <p:ph type="body" sz="quarter" idx="17"/>
          </p:nvPr>
        </p:nvSpPr>
        <p:spPr>
          <a:xfrm>
            <a:off x="404812" y="177753"/>
            <a:ext cx="6910388" cy="200007"/>
          </a:xfrm>
        </p:spPr>
        <p:txBody>
          <a:bodyPr/>
          <a:lstStyle/>
          <a:p>
            <a:r>
              <a:rPr kumimoji="0" lang="en-US" sz="105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lang="en-US" dirty="0">
              <a:latin typeface="Arial" panose="020B0604020202020204" pitchFamily="34" charset="0"/>
              <a:cs typeface="Arial" panose="020B0604020202020204" pitchFamily="34" charset="0"/>
            </a:endParaRPr>
          </a:p>
          <a:p>
            <a:endParaRPr lang="da-DK" dirty="0"/>
          </a:p>
        </p:txBody>
      </p:sp>
    </p:spTree>
    <p:extLst>
      <p:ext uri="{BB962C8B-B14F-4D97-AF65-F5344CB8AC3E}">
        <p14:creationId xmlns:p14="http://schemas.microsoft.com/office/powerpoint/2010/main" val="3747580749"/>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405</Words>
  <Application>Microsoft Office PowerPoint</Application>
  <PresentationFormat>On-screen Show (16:9)</PresentationFormat>
  <Paragraphs>34</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Schizophrenia Is a Progressive and Cyclical Disease Characterized by Multiple Psychotic Relapses</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